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fford Nelson" initials="CN" lastIdx="1" clrIdx="0">
    <p:extLst>
      <p:ext uri="{19B8F6BF-5375-455C-9EA6-DF929625EA0E}">
        <p15:presenceInfo xmlns:p15="http://schemas.microsoft.com/office/powerpoint/2012/main" userId="S-1-5-21-1425087849-397043940-227697207-5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p:cViewPr varScale="1">
        <p:scale>
          <a:sx n="68" d="100"/>
          <a:sy n="68" d="100"/>
        </p:scale>
        <p:origin x="14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8CF487B-37D3-48D6-9388-8CDBA835AEEF}"/>
              </a:ext>
            </a:extLst>
          </p:cNvPr>
          <p:cNvSpPr/>
          <p:nvPr/>
        </p:nvSpPr>
        <p:spPr>
          <a:xfrm>
            <a:off x="228600" y="228600"/>
            <a:ext cx="8696328" cy="6035670"/>
          </a:xfrm>
          <a:custGeom>
            <a:avLst>
              <a:gd name="f10" fmla="val 275"/>
            </a:avLst>
            <a:gdLst>
              <a:gd name="f1" fmla="val 10800000"/>
              <a:gd name="f2" fmla="val 5400000"/>
              <a:gd name="f3" fmla="val 16200000"/>
              <a:gd name="f4" fmla="val w"/>
              <a:gd name="f5" fmla="val h"/>
              <a:gd name="f6" fmla="val ss"/>
              <a:gd name="f7" fmla="val 0"/>
              <a:gd name="f8" fmla="*/ 5419351 1 1725033"/>
              <a:gd name="f9" fmla="val 45"/>
              <a:gd name="f10" fmla="val 27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grpSp>
        <p:nvGrpSpPr>
          <p:cNvPr id="3" name="Group 9">
            <a:extLst>
              <a:ext uri="{FF2B5EF4-FFF2-40B4-BE49-F238E27FC236}">
                <a16:creationId xmlns:a16="http://schemas.microsoft.com/office/drawing/2014/main" id="{76F6C49D-D0E0-43B6-A56E-E8AF4A25AB6D}"/>
              </a:ext>
            </a:extLst>
          </p:cNvPr>
          <p:cNvGrpSpPr/>
          <p:nvPr/>
        </p:nvGrpSpPr>
        <p:grpSpPr>
          <a:xfrm>
            <a:off x="211134" y="5354634"/>
            <a:ext cx="8723312" cy="1330323"/>
            <a:chOff x="211134" y="5354634"/>
            <a:chExt cx="8723312" cy="1330323"/>
          </a:xfrm>
        </p:grpSpPr>
        <p:sp>
          <p:nvSpPr>
            <p:cNvPr id="4" name="Freeform 14">
              <a:extLst>
                <a:ext uri="{FF2B5EF4-FFF2-40B4-BE49-F238E27FC236}">
                  <a16:creationId xmlns:a16="http://schemas.microsoft.com/office/drawing/2014/main" id="{74C5BDF8-A24A-424A-B121-C26B70A6AA6B}"/>
                </a:ext>
              </a:extLst>
            </p:cNvPr>
            <p:cNvSpPr/>
            <p:nvPr/>
          </p:nvSpPr>
          <p:spPr>
            <a:xfrm>
              <a:off x="6054352" y="5499722"/>
              <a:ext cx="2880094" cy="714265"/>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4286250 f98 1"/>
                <a:gd name="f103" fmla="*/ 0 f97 1"/>
                <a:gd name="f104" fmla="*/ 4105275 f98 1"/>
                <a:gd name="f105" fmla="*/ 28575 f97 1"/>
                <a:gd name="f106" fmla="*/ 3921125 f98 1"/>
                <a:gd name="f107" fmla="*/ 60325 f97 1"/>
                <a:gd name="f108" fmla="*/ 3733800 f98 1"/>
                <a:gd name="f109" fmla="*/ 95250 f97 1"/>
                <a:gd name="f110" fmla="*/ 3540125 f98 1"/>
                <a:gd name="f111" fmla="*/ 130175 f97 1"/>
                <a:gd name="f112" fmla="*/ 3343275 f98 1"/>
                <a:gd name="f113" fmla="*/ 171450 f97 1"/>
                <a:gd name="f114" fmla="*/ 3140075 f98 1"/>
                <a:gd name="f115" fmla="*/ 212725 f97 1"/>
                <a:gd name="f116" fmla="*/ 2933700 f98 1"/>
                <a:gd name="f117" fmla="*/ 260350 f97 1"/>
                <a:gd name="f118" fmla="*/ 2720975 f98 1"/>
                <a:gd name="f119" fmla="*/ 307975 f97 1"/>
                <a:gd name="f120" fmla="*/ 2336800 f98 1"/>
                <a:gd name="f121" fmla="*/ 400050 f97 1"/>
                <a:gd name="f122" fmla="*/ 1962150 f98 1"/>
                <a:gd name="f123" fmla="*/ 482600 f97 1"/>
                <a:gd name="f124" fmla="*/ 1603375 f98 1"/>
                <a:gd name="f125" fmla="*/ 558800 f97 1"/>
                <a:gd name="f126" fmla="*/ 1257300 f98 1"/>
                <a:gd name="f127" fmla="*/ 631825 f97 1"/>
                <a:gd name="f128" fmla="*/ 927100 f98 1"/>
                <a:gd name="f129" fmla="*/ 695325 f97 1"/>
                <a:gd name="f130" fmla="*/ 606425 f98 1"/>
                <a:gd name="f131" fmla="*/ 752475 f97 1"/>
                <a:gd name="f132" fmla="*/ 298450 f98 1"/>
                <a:gd name="f133" fmla="*/ 806450 f97 1"/>
                <a:gd name="f134" fmla="*/ 0 f98 1"/>
                <a:gd name="f135" fmla="*/ 854075 f97 1"/>
                <a:gd name="f136" fmla="*/ 206375 f98 1"/>
                <a:gd name="f137" fmla="*/ 882650 f97 1"/>
                <a:gd name="f138" fmla="*/ 403225 f98 1"/>
                <a:gd name="f139" fmla="*/ 908050 f97 1"/>
                <a:gd name="f140" fmla="*/ 593725 f98 1"/>
                <a:gd name="f141" fmla="*/ 930275 f97 1"/>
                <a:gd name="f142" fmla="*/ 781050 f98 1"/>
                <a:gd name="f143" fmla="*/ 949325 f97 1"/>
                <a:gd name="f144" fmla="*/ 962025 f98 1"/>
                <a:gd name="f145" fmla="*/ 968375 f97 1"/>
                <a:gd name="f146" fmla="*/ 1136650 f98 1"/>
                <a:gd name="f147" fmla="*/ 981075 f97 1"/>
                <a:gd name="f148" fmla="*/ 1304925 f98 1"/>
                <a:gd name="f149" fmla="*/ 993775 f97 1"/>
                <a:gd name="f150" fmla="*/ 1470025 f98 1"/>
                <a:gd name="f151" fmla="*/ 1003300 f97 1"/>
                <a:gd name="f152" fmla="*/ 1631950 f98 1"/>
                <a:gd name="f153" fmla="*/ 1009650 f97 1"/>
                <a:gd name="f154" fmla="*/ 1787525 f98 1"/>
                <a:gd name="f155" fmla="*/ 1012825 f97 1"/>
                <a:gd name="f156" fmla="*/ 1936750 f98 1"/>
                <a:gd name="f157" fmla="*/ 1016000 f97 1"/>
                <a:gd name="f158" fmla="*/ 2082800 f98 1"/>
                <a:gd name="f159" fmla="*/ 2225675 f98 1"/>
                <a:gd name="f160" fmla="*/ 2365375 f98 1"/>
                <a:gd name="f161" fmla="*/ 2498725 f98 1"/>
                <a:gd name="f162" fmla="*/ 2628900 f98 1"/>
                <a:gd name="f163" fmla="*/ 2752725 f98 1"/>
                <a:gd name="f164" fmla="*/ 984250 f97 1"/>
                <a:gd name="f165" fmla="*/ 2876550 f98 1"/>
                <a:gd name="f166" fmla="*/ 971550 f97 1"/>
                <a:gd name="f167" fmla="*/ 2994025 f98 1"/>
                <a:gd name="f168" fmla="*/ 955675 f97 1"/>
                <a:gd name="f169" fmla="*/ 3111500 f98 1"/>
                <a:gd name="f170" fmla="*/ 939800 f97 1"/>
                <a:gd name="f171" fmla="*/ 3222625 f98 1"/>
                <a:gd name="f172" fmla="*/ 920750 f97 1"/>
                <a:gd name="f173" fmla="*/ 3333750 f98 1"/>
                <a:gd name="f174" fmla="*/ 901700 f97 1"/>
                <a:gd name="f175" fmla="*/ 3438525 f98 1"/>
                <a:gd name="f176" fmla="*/ 879475 f97 1"/>
                <a:gd name="f177" fmla="*/ 3543300 f98 1"/>
                <a:gd name="f178" fmla="*/ 857250 f97 1"/>
                <a:gd name="f179" fmla="*/ 3644900 f98 1"/>
                <a:gd name="f180" fmla="*/ 831850 f97 1"/>
                <a:gd name="f181" fmla="*/ 3743325 f98 1"/>
                <a:gd name="f182" fmla="*/ 3838575 f98 1"/>
                <a:gd name="f183" fmla="*/ 777875 f97 1"/>
                <a:gd name="f184" fmla="*/ 3933825 f98 1"/>
                <a:gd name="f185" fmla="*/ 749300 f97 1"/>
                <a:gd name="f186" fmla="*/ 4114800 f98 1"/>
                <a:gd name="f187" fmla="*/ 685800 f97 1"/>
                <a:gd name="f188" fmla="*/ 4289425 f98 1"/>
                <a:gd name="f189" fmla="*/ 619125 f97 1"/>
                <a:gd name="f190" fmla="*/ 4295775 f98 1"/>
                <a:gd name="f191" fmla="*/ 615950 f97 1"/>
                <a:gd name="f192" fmla="*/ f99 1 f2"/>
                <a:gd name="f193" fmla="*/ f102 1 2706"/>
                <a:gd name="f194" fmla="*/ f103 1 640"/>
                <a:gd name="f195" fmla="*/ f104 1 2706"/>
                <a:gd name="f196" fmla="*/ f105 1 640"/>
                <a:gd name="f197" fmla="*/ f106 1 2706"/>
                <a:gd name="f198" fmla="*/ f107 1 640"/>
                <a:gd name="f199" fmla="*/ f108 1 2706"/>
                <a:gd name="f200" fmla="*/ f109 1 640"/>
                <a:gd name="f201" fmla="*/ f110 1 2706"/>
                <a:gd name="f202" fmla="*/ f111 1 640"/>
                <a:gd name="f203" fmla="*/ f112 1 2706"/>
                <a:gd name="f204" fmla="*/ f113 1 640"/>
                <a:gd name="f205" fmla="*/ f114 1 2706"/>
                <a:gd name="f206" fmla="*/ f115 1 640"/>
                <a:gd name="f207" fmla="*/ f116 1 2706"/>
                <a:gd name="f208" fmla="*/ f117 1 640"/>
                <a:gd name="f209" fmla="*/ f118 1 2706"/>
                <a:gd name="f210" fmla="*/ f119 1 640"/>
                <a:gd name="f211" fmla="*/ f120 1 2706"/>
                <a:gd name="f212" fmla="*/ f121 1 640"/>
                <a:gd name="f213" fmla="*/ f122 1 2706"/>
                <a:gd name="f214" fmla="*/ f123 1 640"/>
                <a:gd name="f215" fmla="*/ f124 1 2706"/>
                <a:gd name="f216" fmla="*/ f125 1 640"/>
                <a:gd name="f217" fmla="*/ f126 1 2706"/>
                <a:gd name="f218" fmla="*/ f127 1 640"/>
                <a:gd name="f219" fmla="*/ f128 1 2706"/>
                <a:gd name="f220" fmla="*/ f129 1 640"/>
                <a:gd name="f221" fmla="*/ f130 1 2706"/>
                <a:gd name="f222" fmla="*/ f131 1 640"/>
                <a:gd name="f223" fmla="*/ f132 1 2706"/>
                <a:gd name="f224" fmla="*/ f133 1 640"/>
                <a:gd name="f225" fmla="*/ f134 1 2706"/>
                <a:gd name="f226" fmla="*/ f135 1 640"/>
                <a:gd name="f227" fmla="*/ f136 1 2706"/>
                <a:gd name="f228" fmla="*/ f137 1 640"/>
                <a:gd name="f229" fmla="*/ f138 1 2706"/>
                <a:gd name="f230" fmla="*/ f139 1 640"/>
                <a:gd name="f231" fmla="*/ f140 1 2706"/>
                <a:gd name="f232" fmla="*/ f141 1 640"/>
                <a:gd name="f233" fmla="*/ f142 1 2706"/>
                <a:gd name="f234" fmla="*/ f143 1 640"/>
                <a:gd name="f235" fmla="*/ f144 1 2706"/>
                <a:gd name="f236" fmla="*/ f145 1 640"/>
                <a:gd name="f237" fmla="*/ f146 1 2706"/>
                <a:gd name="f238" fmla="*/ f147 1 640"/>
                <a:gd name="f239" fmla="*/ f148 1 2706"/>
                <a:gd name="f240" fmla="*/ f149 1 640"/>
                <a:gd name="f241" fmla="*/ f150 1 2706"/>
                <a:gd name="f242" fmla="*/ f151 1 640"/>
                <a:gd name="f243" fmla="*/ f152 1 2706"/>
                <a:gd name="f244" fmla="*/ f153 1 640"/>
                <a:gd name="f245" fmla="*/ f154 1 2706"/>
                <a:gd name="f246" fmla="*/ f155 1 640"/>
                <a:gd name="f247" fmla="*/ f156 1 2706"/>
                <a:gd name="f248" fmla="*/ f157 1 640"/>
                <a:gd name="f249" fmla="*/ f158 1 2706"/>
                <a:gd name="f250" fmla="*/ f159 1 2706"/>
                <a:gd name="f251" fmla="*/ f160 1 2706"/>
                <a:gd name="f252" fmla="*/ f161 1 2706"/>
                <a:gd name="f253" fmla="*/ f162 1 2706"/>
                <a:gd name="f254" fmla="*/ f163 1 2706"/>
                <a:gd name="f255" fmla="*/ f164 1 640"/>
                <a:gd name="f256" fmla="*/ f165 1 2706"/>
                <a:gd name="f257" fmla="*/ f166 1 640"/>
                <a:gd name="f258" fmla="*/ f167 1 2706"/>
                <a:gd name="f259" fmla="*/ f168 1 640"/>
                <a:gd name="f260" fmla="*/ f169 1 2706"/>
                <a:gd name="f261" fmla="*/ f170 1 640"/>
                <a:gd name="f262" fmla="*/ f171 1 2706"/>
                <a:gd name="f263" fmla="*/ f172 1 640"/>
                <a:gd name="f264" fmla="*/ f173 1 2706"/>
                <a:gd name="f265" fmla="*/ f174 1 640"/>
                <a:gd name="f266" fmla="*/ f175 1 2706"/>
                <a:gd name="f267" fmla="*/ f176 1 640"/>
                <a:gd name="f268" fmla="*/ f177 1 2706"/>
                <a:gd name="f269" fmla="*/ f178 1 640"/>
                <a:gd name="f270" fmla="*/ f179 1 2706"/>
                <a:gd name="f271" fmla="*/ f180 1 640"/>
                <a:gd name="f272" fmla="*/ f181 1 2706"/>
                <a:gd name="f273" fmla="*/ f182 1 2706"/>
                <a:gd name="f274" fmla="*/ f183 1 640"/>
                <a:gd name="f275" fmla="*/ f184 1 2706"/>
                <a:gd name="f276" fmla="*/ f185 1 640"/>
                <a:gd name="f277" fmla="*/ f186 1 2706"/>
                <a:gd name="f278" fmla="*/ f187 1 640"/>
                <a:gd name="f279" fmla="*/ f188 1 2706"/>
                <a:gd name="f280" fmla="*/ f189 1 640"/>
                <a:gd name="f281" fmla="*/ f190 1 2706"/>
                <a:gd name="f282" fmla="*/ f191 1 640"/>
                <a:gd name="f283" fmla="*/ 0 1 f100"/>
                <a:gd name="f284" fmla="*/ f6 1 f100"/>
                <a:gd name="f285" fmla="*/ 0 1 f101"/>
                <a:gd name="f286" fmla="*/ f7 1 f101"/>
                <a:gd name="f287" fmla="+- f192 0 f1"/>
                <a:gd name="f288" fmla="*/ f193 1 f100"/>
                <a:gd name="f289" fmla="*/ f194 1 f101"/>
                <a:gd name="f290" fmla="*/ f195 1 f100"/>
                <a:gd name="f291" fmla="*/ f196 1 f101"/>
                <a:gd name="f292" fmla="*/ f197 1 f100"/>
                <a:gd name="f293" fmla="*/ f198 1 f101"/>
                <a:gd name="f294" fmla="*/ f199 1 f100"/>
                <a:gd name="f295" fmla="*/ f200 1 f101"/>
                <a:gd name="f296" fmla="*/ f201 1 f100"/>
                <a:gd name="f297" fmla="*/ f202 1 f101"/>
                <a:gd name="f298" fmla="*/ f203 1 f100"/>
                <a:gd name="f299" fmla="*/ f204 1 f101"/>
                <a:gd name="f300" fmla="*/ f205 1 f100"/>
                <a:gd name="f301" fmla="*/ f206 1 f101"/>
                <a:gd name="f302" fmla="*/ f207 1 f100"/>
                <a:gd name="f303" fmla="*/ f208 1 f101"/>
                <a:gd name="f304" fmla="*/ f209 1 f100"/>
                <a:gd name="f305" fmla="*/ f210 1 f101"/>
                <a:gd name="f306" fmla="*/ f211 1 f100"/>
                <a:gd name="f307" fmla="*/ f212 1 f101"/>
                <a:gd name="f308" fmla="*/ f213 1 f100"/>
                <a:gd name="f309" fmla="*/ f214 1 f101"/>
                <a:gd name="f310" fmla="*/ f215 1 f100"/>
                <a:gd name="f311" fmla="*/ f216 1 f101"/>
                <a:gd name="f312" fmla="*/ f217 1 f100"/>
                <a:gd name="f313" fmla="*/ f218 1 f101"/>
                <a:gd name="f314" fmla="*/ f219 1 f100"/>
                <a:gd name="f315" fmla="*/ f220 1 f101"/>
                <a:gd name="f316" fmla="*/ f221 1 f100"/>
                <a:gd name="f317" fmla="*/ f222 1 f101"/>
                <a:gd name="f318" fmla="*/ f223 1 f100"/>
                <a:gd name="f319" fmla="*/ f224 1 f101"/>
                <a:gd name="f320" fmla="*/ f225 1 f100"/>
                <a:gd name="f321" fmla="*/ f226 1 f101"/>
                <a:gd name="f322" fmla="*/ f227 1 f100"/>
                <a:gd name="f323" fmla="*/ f228 1 f101"/>
                <a:gd name="f324" fmla="*/ f229 1 f100"/>
                <a:gd name="f325" fmla="*/ f230 1 f101"/>
                <a:gd name="f326" fmla="*/ f231 1 f100"/>
                <a:gd name="f327" fmla="*/ f232 1 f101"/>
                <a:gd name="f328" fmla="*/ f233 1 f100"/>
                <a:gd name="f329" fmla="*/ f234 1 f101"/>
                <a:gd name="f330" fmla="*/ f235 1 f100"/>
                <a:gd name="f331" fmla="*/ f236 1 f101"/>
                <a:gd name="f332" fmla="*/ f237 1 f100"/>
                <a:gd name="f333" fmla="*/ f238 1 f101"/>
                <a:gd name="f334" fmla="*/ f239 1 f100"/>
                <a:gd name="f335" fmla="*/ f240 1 f101"/>
                <a:gd name="f336" fmla="*/ f241 1 f100"/>
                <a:gd name="f337" fmla="*/ f242 1 f101"/>
                <a:gd name="f338" fmla="*/ f243 1 f100"/>
                <a:gd name="f339" fmla="*/ f244 1 f101"/>
                <a:gd name="f340" fmla="*/ f245 1 f100"/>
                <a:gd name="f341" fmla="*/ f246 1 f101"/>
                <a:gd name="f342" fmla="*/ f247 1 f100"/>
                <a:gd name="f343" fmla="*/ f248 1 f101"/>
                <a:gd name="f344" fmla="*/ f249 1 f100"/>
                <a:gd name="f345" fmla="*/ f250 1 f100"/>
                <a:gd name="f346" fmla="*/ f251 1 f100"/>
                <a:gd name="f347" fmla="*/ f252 1 f100"/>
                <a:gd name="f348" fmla="*/ f253 1 f100"/>
                <a:gd name="f349" fmla="*/ f254 1 f100"/>
                <a:gd name="f350" fmla="*/ f255 1 f101"/>
                <a:gd name="f351" fmla="*/ f256 1 f100"/>
                <a:gd name="f352" fmla="*/ f257 1 f101"/>
                <a:gd name="f353" fmla="*/ f258 1 f100"/>
                <a:gd name="f354" fmla="*/ f259 1 f101"/>
                <a:gd name="f355" fmla="*/ f260 1 f100"/>
                <a:gd name="f356" fmla="*/ f261 1 f101"/>
                <a:gd name="f357" fmla="*/ f262 1 f100"/>
                <a:gd name="f358" fmla="*/ f263 1 f101"/>
                <a:gd name="f359" fmla="*/ f264 1 f100"/>
                <a:gd name="f360" fmla="*/ f265 1 f101"/>
                <a:gd name="f361" fmla="*/ f266 1 f100"/>
                <a:gd name="f362" fmla="*/ f267 1 f101"/>
                <a:gd name="f363" fmla="*/ f268 1 f100"/>
                <a:gd name="f364" fmla="*/ f269 1 f101"/>
                <a:gd name="f365" fmla="*/ f270 1 f100"/>
                <a:gd name="f366" fmla="*/ f271 1 f101"/>
                <a:gd name="f367" fmla="*/ f272 1 f100"/>
                <a:gd name="f368" fmla="*/ f273 1 f100"/>
                <a:gd name="f369" fmla="*/ f274 1 f101"/>
                <a:gd name="f370" fmla="*/ f275 1 f100"/>
                <a:gd name="f371" fmla="*/ f276 1 f101"/>
                <a:gd name="f372" fmla="*/ f277 1 f100"/>
                <a:gd name="f373" fmla="*/ f278 1 f101"/>
                <a:gd name="f374" fmla="*/ f279 1 f100"/>
                <a:gd name="f375" fmla="*/ f280 1 f101"/>
                <a:gd name="f376" fmla="*/ f281 1 f100"/>
                <a:gd name="f377" fmla="*/ f282 1 f101"/>
                <a:gd name="f378" fmla="*/ f283 f95 1"/>
                <a:gd name="f379" fmla="*/ f284 f95 1"/>
                <a:gd name="f380" fmla="*/ f286 f96 1"/>
                <a:gd name="f381" fmla="*/ f285 f96 1"/>
                <a:gd name="f382" fmla="*/ f288 f95 1"/>
                <a:gd name="f383" fmla="*/ f289 f96 1"/>
                <a:gd name="f384" fmla="*/ f290 f95 1"/>
                <a:gd name="f385" fmla="*/ f291 f96 1"/>
                <a:gd name="f386" fmla="*/ f292 f95 1"/>
                <a:gd name="f387" fmla="*/ f293 f96 1"/>
                <a:gd name="f388" fmla="*/ f294 f95 1"/>
                <a:gd name="f389" fmla="*/ f295 f96 1"/>
                <a:gd name="f390" fmla="*/ f296 f95 1"/>
                <a:gd name="f391" fmla="*/ f297 f96 1"/>
                <a:gd name="f392" fmla="*/ f298 f95 1"/>
                <a:gd name="f393" fmla="*/ f299 f96 1"/>
                <a:gd name="f394" fmla="*/ f300 f95 1"/>
                <a:gd name="f395" fmla="*/ f301 f96 1"/>
                <a:gd name="f396" fmla="*/ f302 f95 1"/>
                <a:gd name="f397" fmla="*/ f303 f96 1"/>
                <a:gd name="f398" fmla="*/ f304 f95 1"/>
                <a:gd name="f399" fmla="*/ f305 f96 1"/>
                <a:gd name="f400" fmla="*/ f306 f95 1"/>
                <a:gd name="f401" fmla="*/ f307 f96 1"/>
                <a:gd name="f402" fmla="*/ f308 f95 1"/>
                <a:gd name="f403" fmla="*/ f309 f96 1"/>
                <a:gd name="f404" fmla="*/ f310 f95 1"/>
                <a:gd name="f405" fmla="*/ f311 f96 1"/>
                <a:gd name="f406" fmla="*/ f312 f95 1"/>
                <a:gd name="f407" fmla="*/ f313 f96 1"/>
                <a:gd name="f408" fmla="*/ f314 f95 1"/>
                <a:gd name="f409" fmla="*/ f315 f96 1"/>
                <a:gd name="f410" fmla="*/ f316 f95 1"/>
                <a:gd name="f411" fmla="*/ f317 f96 1"/>
                <a:gd name="f412" fmla="*/ f318 f95 1"/>
                <a:gd name="f413" fmla="*/ f319 f96 1"/>
                <a:gd name="f414" fmla="*/ f320 f95 1"/>
                <a:gd name="f415" fmla="*/ f321 f96 1"/>
                <a:gd name="f416" fmla="*/ f322 f95 1"/>
                <a:gd name="f417" fmla="*/ f323 f96 1"/>
                <a:gd name="f418" fmla="*/ f324 f95 1"/>
                <a:gd name="f419" fmla="*/ f325 f96 1"/>
                <a:gd name="f420" fmla="*/ f326 f95 1"/>
                <a:gd name="f421" fmla="*/ f327 f96 1"/>
                <a:gd name="f422" fmla="*/ f328 f95 1"/>
                <a:gd name="f423" fmla="*/ f329 f96 1"/>
                <a:gd name="f424" fmla="*/ f330 f95 1"/>
                <a:gd name="f425" fmla="*/ f331 f96 1"/>
                <a:gd name="f426" fmla="*/ f332 f95 1"/>
                <a:gd name="f427" fmla="*/ f333 f96 1"/>
                <a:gd name="f428" fmla="*/ f334 f95 1"/>
                <a:gd name="f429" fmla="*/ f335 f96 1"/>
                <a:gd name="f430" fmla="*/ f336 f95 1"/>
                <a:gd name="f431" fmla="*/ f337 f96 1"/>
                <a:gd name="f432" fmla="*/ f338 f95 1"/>
                <a:gd name="f433" fmla="*/ f339 f96 1"/>
                <a:gd name="f434" fmla="*/ f340 f95 1"/>
                <a:gd name="f435" fmla="*/ f341 f96 1"/>
                <a:gd name="f436" fmla="*/ f342 f95 1"/>
                <a:gd name="f437" fmla="*/ f343 f96 1"/>
                <a:gd name="f438" fmla="*/ f344 f95 1"/>
                <a:gd name="f439" fmla="*/ f345 f95 1"/>
                <a:gd name="f440" fmla="*/ f346 f95 1"/>
                <a:gd name="f441" fmla="*/ f347 f95 1"/>
                <a:gd name="f442" fmla="*/ f348 f95 1"/>
                <a:gd name="f443" fmla="*/ f349 f95 1"/>
                <a:gd name="f444" fmla="*/ f350 f96 1"/>
                <a:gd name="f445" fmla="*/ f351 f95 1"/>
                <a:gd name="f446" fmla="*/ f352 f96 1"/>
                <a:gd name="f447" fmla="*/ f353 f95 1"/>
                <a:gd name="f448" fmla="*/ f354 f96 1"/>
                <a:gd name="f449" fmla="*/ f355 f95 1"/>
                <a:gd name="f450" fmla="*/ f356 f96 1"/>
                <a:gd name="f451" fmla="*/ f357 f95 1"/>
                <a:gd name="f452" fmla="*/ f358 f96 1"/>
                <a:gd name="f453" fmla="*/ f359 f95 1"/>
                <a:gd name="f454" fmla="*/ f360 f96 1"/>
                <a:gd name="f455" fmla="*/ f361 f95 1"/>
                <a:gd name="f456" fmla="*/ f362 f96 1"/>
                <a:gd name="f457" fmla="*/ f363 f95 1"/>
                <a:gd name="f458" fmla="*/ f364 f96 1"/>
                <a:gd name="f459" fmla="*/ f365 f95 1"/>
                <a:gd name="f460" fmla="*/ f366 f96 1"/>
                <a:gd name="f461" fmla="*/ f367 f95 1"/>
                <a:gd name="f462" fmla="*/ f368 f95 1"/>
                <a:gd name="f463" fmla="*/ f369 f96 1"/>
                <a:gd name="f464" fmla="*/ f370 f95 1"/>
                <a:gd name="f465" fmla="*/ f371 f96 1"/>
                <a:gd name="f466" fmla="*/ f372 f95 1"/>
                <a:gd name="f467" fmla="*/ f373 f96 1"/>
                <a:gd name="f468" fmla="*/ f374 f95 1"/>
                <a:gd name="f469" fmla="*/ f375 f96 1"/>
                <a:gd name="f470" fmla="*/ f376 f95 1"/>
                <a:gd name="f471" fmla="*/ f377 f96 1"/>
              </a:gdLst>
              <a:ahLst/>
              <a:cxnLst>
                <a:cxn ang="3cd4">
                  <a:pos x="hc" y="t"/>
                </a:cxn>
                <a:cxn ang="0">
                  <a:pos x="r" y="vc"/>
                </a:cxn>
                <a:cxn ang="cd4">
                  <a:pos x="hc" y="b"/>
                </a:cxn>
                <a:cxn ang="cd2">
                  <a:pos x="l" y="vc"/>
                </a:cxn>
                <a:cxn ang="f287">
                  <a:pos x="f382" y="f383"/>
                </a:cxn>
                <a:cxn ang="f287">
                  <a:pos x="f382" y="f383"/>
                </a:cxn>
                <a:cxn ang="f287">
                  <a:pos x="f384" y="f385"/>
                </a:cxn>
                <a:cxn ang="f287">
                  <a:pos x="f386" y="f387"/>
                </a:cxn>
                <a:cxn ang="f287">
                  <a:pos x="f388" y="f389"/>
                </a:cxn>
                <a:cxn ang="f287">
                  <a:pos x="f390" y="f391"/>
                </a:cxn>
                <a:cxn ang="f287">
                  <a:pos x="f392" y="f393"/>
                </a:cxn>
                <a:cxn ang="f287">
                  <a:pos x="f394" y="f395"/>
                </a:cxn>
                <a:cxn ang="f287">
                  <a:pos x="f396" y="f397"/>
                </a:cxn>
                <a:cxn ang="f287">
                  <a:pos x="f398" y="f399"/>
                </a:cxn>
                <a:cxn ang="f287">
                  <a:pos x="f398" y="f399"/>
                </a:cxn>
                <a:cxn ang="f287">
                  <a:pos x="f400" y="f401"/>
                </a:cxn>
                <a:cxn ang="f287">
                  <a:pos x="f402" y="f403"/>
                </a:cxn>
                <a:cxn ang="f287">
                  <a:pos x="f404" y="f405"/>
                </a:cxn>
                <a:cxn ang="f287">
                  <a:pos x="f406" y="f407"/>
                </a:cxn>
                <a:cxn ang="f287">
                  <a:pos x="f408" y="f409"/>
                </a:cxn>
                <a:cxn ang="f287">
                  <a:pos x="f410" y="f411"/>
                </a:cxn>
                <a:cxn ang="f287">
                  <a:pos x="f412" y="f413"/>
                </a:cxn>
                <a:cxn ang="f287">
                  <a:pos x="f414" y="f415"/>
                </a:cxn>
                <a:cxn ang="f287">
                  <a:pos x="f414" y="f415"/>
                </a:cxn>
                <a:cxn ang="f287">
                  <a:pos x="f416" y="f417"/>
                </a:cxn>
                <a:cxn ang="f287">
                  <a:pos x="f418" y="f419"/>
                </a:cxn>
                <a:cxn ang="f287">
                  <a:pos x="f420" y="f421"/>
                </a:cxn>
                <a:cxn ang="f287">
                  <a:pos x="f422" y="f423"/>
                </a:cxn>
                <a:cxn ang="f287">
                  <a:pos x="f424" y="f425"/>
                </a:cxn>
                <a:cxn ang="f287">
                  <a:pos x="f426" y="f427"/>
                </a:cxn>
                <a:cxn ang="f287">
                  <a:pos x="f428" y="f429"/>
                </a:cxn>
                <a:cxn ang="f287">
                  <a:pos x="f430" y="f431"/>
                </a:cxn>
                <a:cxn ang="f287">
                  <a:pos x="f432" y="f433"/>
                </a:cxn>
                <a:cxn ang="f287">
                  <a:pos x="f434" y="f435"/>
                </a:cxn>
                <a:cxn ang="f287">
                  <a:pos x="f436" y="f437"/>
                </a:cxn>
                <a:cxn ang="f287">
                  <a:pos x="f438" y="f437"/>
                </a:cxn>
                <a:cxn ang="f287">
                  <a:pos x="f439" y="f435"/>
                </a:cxn>
                <a:cxn ang="f287">
                  <a:pos x="f440" y="f433"/>
                </a:cxn>
                <a:cxn ang="f287">
                  <a:pos x="f441" y="f431"/>
                </a:cxn>
                <a:cxn ang="f287">
                  <a:pos x="f442" y="f429"/>
                </a:cxn>
                <a:cxn ang="f287">
                  <a:pos x="f443" y="f444"/>
                </a:cxn>
                <a:cxn ang="f287">
                  <a:pos x="f445" y="f446"/>
                </a:cxn>
                <a:cxn ang="f287">
                  <a:pos x="f447" y="f448"/>
                </a:cxn>
                <a:cxn ang="f287">
                  <a:pos x="f449" y="f450"/>
                </a:cxn>
                <a:cxn ang="f287">
                  <a:pos x="f451" y="f452"/>
                </a:cxn>
                <a:cxn ang="f287">
                  <a:pos x="f453" y="f454"/>
                </a:cxn>
                <a:cxn ang="f287">
                  <a:pos x="f455" y="f456"/>
                </a:cxn>
                <a:cxn ang="f287">
                  <a:pos x="f457" y="f458"/>
                </a:cxn>
                <a:cxn ang="f287">
                  <a:pos x="f459" y="f460"/>
                </a:cxn>
                <a:cxn ang="f287">
                  <a:pos x="f461" y="f413"/>
                </a:cxn>
                <a:cxn ang="f287">
                  <a:pos x="f462" y="f463"/>
                </a:cxn>
                <a:cxn ang="f287">
                  <a:pos x="f464" y="f465"/>
                </a:cxn>
                <a:cxn ang="f287">
                  <a:pos x="f466" y="f467"/>
                </a:cxn>
                <a:cxn ang="f287">
                  <a:pos x="f468" y="f469"/>
                </a:cxn>
                <a:cxn ang="f287">
                  <a:pos x="f468" y="f469"/>
                </a:cxn>
                <a:cxn ang="f287">
                  <a:pos x="f470" y="f471"/>
                </a:cxn>
                <a:cxn ang="f287">
                  <a:pos x="f470" y="f471"/>
                </a:cxn>
                <a:cxn ang="f287">
                  <a:pos x="f470" y="f383"/>
                </a:cxn>
                <a:cxn ang="f287">
                  <a:pos x="f470" y="f383"/>
                </a:cxn>
                <a:cxn ang="f287">
                  <a:pos x="f382" y="f383"/>
                </a:cxn>
                <a:cxn ang="f287">
                  <a:pos x="f382" y="f383"/>
                </a:cxn>
              </a:cxnLst>
              <a:rect l="f378" t="f381" r="f379" b="f380"/>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6" y="f93"/>
                  </a:lnTo>
                  <a:lnTo>
                    <a:pt x="f6" y="f5"/>
                  </a:lnTo>
                  <a:lnTo>
                    <a:pt x="f8" y="f5"/>
                  </a:lnTo>
                  <a:close/>
                </a:path>
              </a:pathLst>
            </a:custGeom>
            <a:solidFill>
              <a:srgbClr val="C6E7FC">
                <a:alpha val="2901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5" name="Freeform 18">
              <a:extLst>
                <a:ext uri="{FF2B5EF4-FFF2-40B4-BE49-F238E27FC236}">
                  <a16:creationId xmlns:a16="http://schemas.microsoft.com/office/drawing/2014/main" id="{ECE8B036-E345-4F60-97AE-36545C25FB7E}"/>
                </a:ext>
              </a:extLst>
            </p:cNvPr>
            <p:cNvSpPr/>
            <p:nvPr/>
          </p:nvSpPr>
          <p:spPr>
            <a:xfrm>
              <a:off x="2621859" y="5371377"/>
              <a:ext cx="5551587" cy="850428"/>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8280401 f127 1"/>
                <a:gd name="f132" fmla="*/ 1133475 f126 1"/>
                <a:gd name="f133" fmla="*/ 7912101 f127 1"/>
                <a:gd name="f134" fmla="*/ 1089025 f126 1"/>
                <a:gd name="f135" fmla="*/ 7108826 f127 1"/>
                <a:gd name="f136" fmla="*/ 968375 f126 1"/>
                <a:gd name="f137" fmla="*/ 6213476 f127 1"/>
                <a:gd name="f138" fmla="*/ 806450 f126 1"/>
                <a:gd name="f139" fmla="*/ 5216526 f127 1"/>
                <a:gd name="f140" fmla="*/ 593725 f126 1"/>
                <a:gd name="f141" fmla="*/ 4676776 f127 1"/>
                <a:gd name="f142" fmla="*/ 469900 f126 1"/>
                <a:gd name="f143" fmla="*/ 4257676 f127 1"/>
                <a:gd name="f144" fmla="*/ 374650 f126 1"/>
                <a:gd name="f145" fmla="*/ 3857625 f127 1"/>
                <a:gd name="f146" fmla="*/ 292100 f126 1"/>
                <a:gd name="f147" fmla="*/ 3476625 f127 1"/>
                <a:gd name="f148" fmla="*/ 222250 f126 1"/>
                <a:gd name="f149" fmla="*/ 3111500 f127 1"/>
                <a:gd name="f150" fmla="*/ 161925 f126 1"/>
                <a:gd name="f151" fmla="*/ 2762250 f127 1"/>
                <a:gd name="f152" fmla="*/ 114300 f126 1"/>
                <a:gd name="f153" fmla="*/ 2117725 f127 1"/>
                <a:gd name="f154" fmla="*/ 44450 f126 1"/>
                <a:gd name="f155" fmla="*/ 1539875 f127 1"/>
                <a:gd name="f156" fmla="*/ 6350 f126 1"/>
                <a:gd name="f157" fmla="*/ 1022350 f127 1"/>
                <a:gd name="f158" fmla="*/ 0 f126 1"/>
                <a:gd name="f159" fmla="*/ 568325 f127 1"/>
                <a:gd name="f160" fmla="*/ 15875 f126 1"/>
                <a:gd name="f161" fmla="*/ 174625 f127 1"/>
                <a:gd name="f162" fmla="*/ 50800 f126 1"/>
                <a:gd name="f163" fmla="*/ 0 f127 1"/>
                <a:gd name="f164" fmla="*/ 76200 f126 1"/>
                <a:gd name="f165" fmla="*/ 498475 f127 1"/>
                <a:gd name="f166" fmla="*/ 136525 f126 1"/>
                <a:gd name="f167" fmla="*/ 1035050 f127 1"/>
                <a:gd name="f168" fmla="*/ 1609725 f127 1"/>
                <a:gd name="f169" fmla="*/ 333375 f126 1"/>
                <a:gd name="f170" fmla="*/ 2225675 f127 1"/>
                <a:gd name="f171" fmla="*/ 2787650 f127 1"/>
                <a:gd name="f172" fmla="*/ 600075 f126 1"/>
                <a:gd name="f173" fmla="*/ 3822700 f127 1"/>
                <a:gd name="f174" fmla="*/ 819150 f126 1"/>
                <a:gd name="f175" fmla="*/ 4298951 f127 1"/>
                <a:gd name="f176" fmla="*/ 908050 f126 1"/>
                <a:gd name="f177" fmla="*/ 4749801 f127 1"/>
                <a:gd name="f178" fmla="*/ 984250 f126 1"/>
                <a:gd name="f179" fmla="*/ 5175251 f127 1"/>
                <a:gd name="f180" fmla="*/ 1050925 f126 1"/>
                <a:gd name="f181" fmla="*/ 5575301 f127 1"/>
                <a:gd name="f182" fmla="*/ 1101725 f126 1"/>
                <a:gd name="f183" fmla="*/ 5953126 f127 1"/>
                <a:gd name="f184" fmla="*/ 1146175 f126 1"/>
                <a:gd name="f185" fmla="*/ 6308726 f127 1"/>
                <a:gd name="f186" fmla="*/ 1174750 f126 1"/>
                <a:gd name="f187" fmla="*/ 6642101 f127 1"/>
                <a:gd name="f188" fmla="*/ 1196975 f126 1"/>
                <a:gd name="f189" fmla="*/ 6959601 f127 1"/>
                <a:gd name="f190" fmla="*/ 1209675 f126 1"/>
                <a:gd name="f191" fmla="*/ 7254876 f127 1"/>
                <a:gd name="f192" fmla="*/ 7534276 f127 1"/>
                <a:gd name="f193" fmla="*/ 1203325 f126 1"/>
                <a:gd name="f194" fmla="*/ 7797801 f127 1"/>
                <a:gd name="f195" fmla="*/ 1187450 f126 1"/>
                <a:gd name="f196" fmla="*/ 8045451 f127 1"/>
                <a:gd name="f197" fmla="*/ 1162050 f126 1"/>
                <a:gd name="f198" fmla="*/ f128 1 f2"/>
                <a:gd name="f199" fmla="*/ f131 1 5216"/>
                <a:gd name="f200" fmla="*/ f132 1 762"/>
                <a:gd name="f201" fmla="*/ f133 1 5216"/>
                <a:gd name="f202" fmla="*/ f134 1 762"/>
                <a:gd name="f203" fmla="*/ f135 1 5216"/>
                <a:gd name="f204" fmla="*/ f136 1 762"/>
                <a:gd name="f205" fmla="*/ f137 1 5216"/>
                <a:gd name="f206" fmla="*/ f138 1 762"/>
                <a:gd name="f207" fmla="*/ f139 1 5216"/>
                <a:gd name="f208" fmla="*/ f140 1 762"/>
                <a:gd name="f209" fmla="*/ f141 1 5216"/>
                <a:gd name="f210" fmla="*/ f142 1 762"/>
                <a:gd name="f211" fmla="*/ f143 1 5216"/>
                <a:gd name="f212" fmla="*/ f144 1 762"/>
                <a:gd name="f213" fmla="*/ f145 1 5216"/>
                <a:gd name="f214" fmla="*/ f146 1 762"/>
                <a:gd name="f215" fmla="*/ f147 1 5216"/>
                <a:gd name="f216" fmla="*/ f148 1 762"/>
                <a:gd name="f217" fmla="*/ f149 1 5216"/>
                <a:gd name="f218" fmla="*/ f150 1 762"/>
                <a:gd name="f219" fmla="*/ f151 1 5216"/>
                <a:gd name="f220" fmla="*/ f152 1 762"/>
                <a:gd name="f221" fmla="*/ f153 1 5216"/>
                <a:gd name="f222" fmla="*/ f154 1 762"/>
                <a:gd name="f223" fmla="*/ f155 1 5216"/>
                <a:gd name="f224" fmla="*/ f156 1 762"/>
                <a:gd name="f225" fmla="*/ f157 1 5216"/>
                <a:gd name="f226" fmla="*/ f158 1 762"/>
                <a:gd name="f227" fmla="*/ f159 1 5216"/>
                <a:gd name="f228" fmla="*/ f160 1 762"/>
                <a:gd name="f229" fmla="*/ f161 1 5216"/>
                <a:gd name="f230" fmla="*/ f162 1 762"/>
                <a:gd name="f231" fmla="*/ f163 1 5216"/>
                <a:gd name="f232" fmla="*/ f164 1 762"/>
                <a:gd name="f233" fmla="*/ f165 1 5216"/>
                <a:gd name="f234" fmla="*/ f166 1 762"/>
                <a:gd name="f235" fmla="*/ f167 1 5216"/>
                <a:gd name="f236" fmla="*/ f168 1 5216"/>
                <a:gd name="f237" fmla="*/ f169 1 762"/>
                <a:gd name="f238" fmla="*/ f170 1 5216"/>
                <a:gd name="f239" fmla="*/ f171 1 5216"/>
                <a:gd name="f240" fmla="*/ f172 1 762"/>
                <a:gd name="f241" fmla="*/ f173 1 5216"/>
                <a:gd name="f242" fmla="*/ f174 1 762"/>
                <a:gd name="f243" fmla="*/ f175 1 5216"/>
                <a:gd name="f244" fmla="*/ f176 1 762"/>
                <a:gd name="f245" fmla="*/ f177 1 5216"/>
                <a:gd name="f246" fmla="*/ f178 1 762"/>
                <a:gd name="f247" fmla="*/ f179 1 5216"/>
                <a:gd name="f248" fmla="*/ f180 1 762"/>
                <a:gd name="f249" fmla="*/ f181 1 5216"/>
                <a:gd name="f250" fmla="*/ f182 1 762"/>
                <a:gd name="f251" fmla="*/ f183 1 5216"/>
                <a:gd name="f252" fmla="*/ f184 1 762"/>
                <a:gd name="f253" fmla="*/ f185 1 5216"/>
                <a:gd name="f254" fmla="*/ f186 1 762"/>
                <a:gd name="f255" fmla="*/ f187 1 5216"/>
                <a:gd name="f256" fmla="*/ f188 1 762"/>
                <a:gd name="f257" fmla="*/ f189 1 5216"/>
                <a:gd name="f258" fmla="*/ f190 1 762"/>
                <a:gd name="f259" fmla="*/ f191 1 5216"/>
                <a:gd name="f260" fmla="*/ f192 1 5216"/>
                <a:gd name="f261" fmla="*/ f193 1 762"/>
                <a:gd name="f262" fmla="*/ f194 1 5216"/>
                <a:gd name="f263" fmla="*/ f195 1 762"/>
                <a:gd name="f264" fmla="*/ f196 1 5216"/>
                <a:gd name="f265" fmla="*/ f197 1 762"/>
                <a:gd name="f266" fmla="*/ 0 1 f129"/>
                <a:gd name="f267" fmla="*/ f6 1 f129"/>
                <a:gd name="f268" fmla="*/ 0 1 f130"/>
                <a:gd name="f269" fmla="*/ f7 1 f130"/>
                <a:gd name="f270" fmla="+- f198 0 f1"/>
                <a:gd name="f271" fmla="*/ f199 1 f129"/>
                <a:gd name="f272" fmla="*/ f200 1 f130"/>
                <a:gd name="f273" fmla="*/ f201 1 f129"/>
                <a:gd name="f274" fmla="*/ f202 1 f130"/>
                <a:gd name="f275" fmla="*/ f203 1 f129"/>
                <a:gd name="f276" fmla="*/ f204 1 f130"/>
                <a:gd name="f277" fmla="*/ f205 1 f129"/>
                <a:gd name="f278" fmla="*/ f206 1 f130"/>
                <a:gd name="f279" fmla="*/ f207 1 f129"/>
                <a:gd name="f280" fmla="*/ f208 1 f130"/>
                <a:gd name="f281" fmla="*/ f209 1 f129"/>
                <a:gd name="f282" fmla="*/ f210 1 f130"/>
                <a:gd name="f283" fmla="*/ f211 1 f129"/>
                <a:gd name="f284" fmla="*/ f212 1 f130"/>
                <a:gd name="f285" fmla="*/ f213 1 f129"/>
                <a:gd name="f286" fmla="*/ f214 1 f130"/>
                <a:gd name="f287" fmla="*/ f215 1 f129"/>
                <a:gd name="f288" fmla="*/ f216 1 f130"/>
                <a:gd name="f289" fmla="*/ f217 1 f129"/>
                <a:gd name="f290" fmla="*/ f218 1 f130"/>
                <a:gd name="f291" fmla="*/ f219 1 f129"/>
                <a:gd name="f292" fmla="*/ f220 1 f130"/>
                <a:gd name="f293" fmla="*/ f221 1 f129"/>
                <a:gd name="f294" fmla="*/ f222 1 f130"/>
                <a:gd name="f295" fmla="*/ f223 1 f129"/>
                <a:gd name="f296" fmla="*/ f224 1 f130"/>
                <a:gd name="f297" fmla="*/ f225 1 f129"/>
                <a:gd name="f298" fmla="*/ f226 1 f130"/>
                <a:gd name="f299" fmla="*/ f227 1 f129"/>
                <a:gd name="f300" fmla="*/ f228 1 f130"/>
                <a:gd name="f301" fmla="*/ f229 1 f129"/>
                <a:gd name="f302" fmla="*/ f230 1 f130"/>
                <a:gd name="f303" fmla="*/ f231 1 f129"/>
                <a:gd name="f304" fmla="*/ f232 1 f130"/>
                <a:gd name="f305" fmla="*/ f233 1 f129"/>
                <a:gd name="f306" fmla="*/ f234 1 f130"/>
                <a:gd name="f307" fmla="*/ f235 1 f129"/>
                <a:gd name="f308" fmla="*/ f236 1 f129"/>
                <a:gd name="f309" fmla="*/ f237 1 f130"/>
                <a:gd name="f310" fmla="*/ f238 1 f129"/>
                <a:gd name="f311" fmla="*/ f239 1 f129"/>
                <a:gd name="f312" fmla="*/ f240 1 f130"/>
                <a:gd name="f313" fmla="*/ f241 1 f129"/>
                <a:gd name="f314" fmla="*/ f242 1 f130"/>
                <a:gd name="f315" fmla="*/ f243 1 f129"/>
                <a:gd name="f316" fmla="*/ f244 1 f130"/>
                <a:gd name="f317" fmla="*/ f245 1 f129"/>
                <a:gd name="f318" fmla="*/ f246 1 f130"/>
                <a:gd name="f319" fmla="*/ f247 1 f129"/>
                <a:gd name="f320" fmla="*/ f248 1 f130"/>
                <a:gd name="f321" fmla="*/ f249 1 f129"/>
                <a:gd name="f322" fmla="*/ f250 1 f130"/>
                <a:gd name="f323" fmla="*/ f251 1 f129"/>
                <a:gd name="f324" fmla="*/ f252 1 f130"/>
                <a:gd name="f325" fmla="*/ f253 1 f129"/>
                <a:gd name="f326" fmla="*/ f254 1 f130"/>
                <a:gd name="f327" fmla="*/ f255 1 f129"/>
                <a:gd name="f328" fmla="*/ f256 1 f130"/>
                <a:gd name="f329" fmla="*/ f257 1 f129"/>
                <a:gd name="f330" fmla="*/ f258 1 f130"/>
                <a:gd name="f331" fmla="*/ f259 1 f129"/>
                <a:gd name="f332" fmla="*/ f260 1 f129"/>
                <a:gd name="f333" fmla="*/ f261 1 f130"/>
                <a:gd name="f334" fmla="*/ f262 1 f129"/>
                <a:gd name="f335" fmla="*/ f263 1 f130"/>
                <a:gd name="f336" fmla="*/ f264 1 f129"/>
                <a:gd name="f337" fmla="*/ f265 1 f130"/>
                <a:gd name="f338" fmla="*/ f266 f124 1"/>
                <a:gd name="f339" fmla="*/ f267 f124 1"/>
                <a:gd name="f340" fmla="*/ f269 f125 1"/>
                <a:gd name="f341" fmla="*/ f268 f125 1"/>
                <a:gd name="f342" fmla="*/ f271 f124 1"/>
                <a:gd name="f343" fmla="*/ f272 f125 1"/>
                <a:gd name="f344" fmla="*/ f273 f124 1"/>
                <a:gd name="f345" fmla="*/ f274 f125 1"/>
                <a:gd name="f346" fmla="*/ f275 f124 1"/>
                <a:gd name="f347" fmla="*/ f276 f125 1"/>
                <a:gd name="f348" fmla="*/ f277 f124 1"/>
                <a:gd name="f349" fmla="*/ f278 f125 1"/>
                <a:gd name="f350" fmla="*/ f279 f124 1"/>
                <a:gd name="f351" fmla="*/ f280 f125 1"/>
                <a:gd name="f352" fmla="*/ f281 f124 1"/>
                <a:gd name="f353" fmla="*/ f282 f125 1"/>
                <a:gd name="f354" fmla="*/ f283 f124 1"/>
                <a:gd name="f355" fmla="*/ f284 f125 1"/>
                <a:gd name="f356" fmla="*/ f285 f124 1"/>
                <a:gd name="f357" fmla="*/ f286 f125 1"/>
                <a:gd name="f358" fmla="*/ f287 f124 1"/>
                <a:gd name="f359" fmla="*/ f288 f125 1"/>
                <a:gd name="f360" fmla="*/ f289 f124 1"/>
                <a:gd name="f361" fmla="*/ f290 f125 1"/>
                <a:gd name="f362" fmla="*/ f291 f124 1"/>
                <a:gd name="f363" fmla="*/ f292 f125 1"/>
                <a:gd name="f364" fmla="*/ f293 f124 1"/>
                <a:gd name="f365" fmla="*/ f294 f125 1"/>
                <a:gd name="f366" fmla="*/ f295 f124 1"/>
                <a:gd name="f367" fmla="*/ f296 f125 1"/>
                <a:gd name="f368" fmla="*/ f297 f124 1"/>
                <a:gd name="f369" fmla="*/ f298 f125 1"/>
                <a:gd name="f370" fmla="*/ f299 f124 1"/>
                <a:gd name="f371" fmla="*/ f300 f125 1"/>
                <a:gd name="f372" fmla="*/ f301 f124 1"/>
                <a:gd name="f373" fmla="*/ f302 f125 1"/>
                <a:gd name="f374" fmla="*/ f303 f124 1"/>
                <a:gd name="f375" fmla="*/ f304 f125 1"/>
                <a:gd name="f376" fmla="*/ f305 f124 1"/>
                <a:gd name="f377" fmla="*/ f306 f125 1"/>
                <a:gd name="f378" fmla="*/ f307 f124 1"/>
                <a:gd name="f379" fmla="*/ f308 f124 1"/>
                <a:gd name="f380" fmla="*/ f309 f125 1"/>
                <a:gd name="f381" fmla="*/ f310 f124 1"/>
                <a:gd name="f382" fmla="*/ f311 f124 1"/>
                <a:gd name="f383" fmla="*/ f312 f125 1"/>
                <a:gd name="f384" fmla="*/ f313 f124 1"/>
                <a:gd name="f385" fmla="*/ f314 f125 1"/>
                <a:gd name="f386" fmla="*/ f315 f124 1"/>
                <a:gd name="f387" fmla="*/ f316 f125 1"/>
                <a:gd name="f388" fmla="*/ f317 f124 1"/>
                <a:gd name="f389" fmla="*/ f318 f125 1"/>
                <a:gd name="f390" fmla="*/ f319 f124 1"/>
                <a:gd name="f391" fmla="*/ f320 f125 1"/>
                <a:gd name="f392" fmla="*/ f321 f124 1"/>
                <a:gd name="f393" fmla="*/ f322 f125 1"/>
                <a:gd name="f394" fmla="*/ f323 f124 1"/>
                <a:gd name="f395" fmla="*/ f324 f125 1"/>
                <a:gd name="f396" fmla="*/ f325 f124 1"/>
                <a:gd name="f397" fmla="*/ f326 f125 1"/>
                <a:gd name="f398" fmla="*/ f327 f124 1"/>
                <a:gd name="f399" fmla="*/ f328 f125 1"/>
                <a:gd name="f400" fmla="*/ f329 f124 1"/>
                <a:gd name="f401" fmla="*/ f330 f125 1"/>
                <a:gd name="f402" fmla="*/ f331 f124 1"/>
                <a:gd name="f403" fmla="*/ f332 f124 1"/>
                <a:gd name="f404" fmla="*/ f333 f125 1"/>
                <a:gd name="f405" fmla="*/ f334 f124 1"/>
                <a:gd name="f406" fmla="*/ f335 f125 1"/>
                <a:gd name="f407" fmla="*/ f336 f124 1"/>
                <a:gd name="f408" fmla="*/ f337 f125 1"/>
              </a:gdLst>
              <a:ahLst/>
              <a:cxnLst>
                <a:cxn ang="3cd4">
                  <a:pos x="hc" y="t"/>
                </a:cxn>
                <a:cxn ang="0">
                  <a:pos x="r" y="vc"/>
                </a:cxn>
                <a:cxn ang="cd4">
                  <a:pos x="hc" y="b"/>
                </a:cxn>
                <a:cxn ang="cd2">
                  <a:pos x="l" y="vc"/>
                </a:cxn>
                <a:cxn ang="f270">
                  <a:pos x="f342" y="f343"/>
                </a:cxn>
                <a:cxn ang="f270">
                  <a:pos x="f344" y="f345"/>
                </a:cxn>
                <a:cxn ang="f270">
                  <a:pos x="f346" y="f347"/>
                </a:cxn>
                <a:cxn ang="f270">
                  <a:pos x="f348" y="f349"/>
                </a:cxn>
                <a:cxn ang="f270">
                  <a:pos x="f350" y="f351"/>
                </a:cxn>
                <a:cxn ang="f270">
                  <a:pos x="f352" y="f353"/>
                </a:cxn>
                <a:cxn ang="f270">
                  <a:pos x="f354" y="f355"/>
                </a:cxn>
                <a:cxn ang="f270">
                  <a:pos x="f356" y="f357"/>
                </a:cxn>
                <a:cxn ang="f270">
                  <a:pos x="f358" y="f359"/>
                </a:cxn>
                <a:cxn ang="f270">
                  <a:pos x="f360" y="f361"/>
                </a:cxn>
                <a:cxn ang="f270">
                  <a:pos x="f362" y="f363"/>
                </a:cxn>
                <a:cxn ang="f270">
                  <a:pos x="f364" y="f365"/>
                </a:cxn>
                <a:cxn ang="f270">
                  <a:pos x="f366" y="f367"/>
                </a:cxn>
                <a:cxn ang="f270">
                  <a:pos x="f368" y="f369"/>
                </a:cxn>
                <a:cxn ang="f270">
                  <a:pos x="f370" y="f371"/>
                </a:cxn>
                <a:cxn ang="f270">
                  <a:pos x="f372" y="f373"/>
                </a:cxn>
                <a:cxn ang="f270">
                  <a:pos x="f374" y="f375"/>
                </a:cxn>
                <a:cxn ang="f270">
                  <a:pos x="f376" y="f377"/>
                </a:cxn>
                <a:cxn ang="f270">
                  <a:pos x="f378" y="f359"/>
                </a:cxn>
                <a:cxn ang="f270">
                  <a:pos x="f379" y="f380"/>
                </a:cxn>
                <a:cxn ang="f270">
                  <a:pos x="f381" y="f353"/>
                </a:cxn>
                <a:cxn ang="f270">
                  <a:pos x="f382" y="f383"/>
                </a:cxn>
                <a:cxn ang="f270">
                  <a:pos x="f384" y="f385"/>
                </a:cxn>
                <a:cxn ang="f270">
                  <a:pos x="f386" y="f387"/>
                </a:cxn>
                <a:cxn ang="f270">
                  <a:pos x="f388" y="f389"/>
                </a:cxn>
                <a:cxn ang="f270">
                  <a:pos x="f390" y="f391"/>
                </a:cxn>
                <a:cxn ang="f270">
                  <a:pos x="f392" y="f393"/>
                </a:cxn>
                <a:cxn ang="f270">
                  <a:pos x="f394" y="f395"/>
                </a:cxn>
                <a:cxn ang="f270">
                  <a:pos x="f396" y="f397"/>
                </a:cxn>
                <a:cxn ang="f270">
                  <a:pos x="f398" y="f399"/>
                </a:cxn>
                <a:cxn ang="f270">
                  <a:pos x="f400" y="f401"/>
                </a:cxn>
                <a:cxn ang="f270">
                  <a:pos x="f402" y="f401"/>
                </a:cxn>
                <a:cxn ang="f270">
                  <a:pos x="f403" y="f404"/>
                </a:cxn>
                <a:cxn ang="f270">
                  <a:pos x="f405" y="f406"/>
                </a:cxn>
                <a:cxn ang="f270">
                  <a:pos x="f407" y="f408"/>
                </a:cxn>
                <a:cxn ang="f270">
                  <a:pos x="f342" y="f343"/>
                </a:cxn>
              </a:cxnLst>
              <a:rect l="f338" t="f341" r="f339" b="f340"/>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65" y="f66"/>
                  </a:lnTo>
                  <a:lnTo>
                    <a:pt x="f67" y="f44"/>
                  </a:lnTo>
                  <a:lnTo>
                    <a:pt x="f68" y="f69"/>
                  </a:lnTo>
                  <a:lnTo>
                    <a:pt x="f14" y="f38"/>
                  </a:lnTo>
                  <a:lnTo>
                    <a:pt x="f70" y="f71"/>
                  </a:lnTo>
                  <a:lnTo>
                    <a:pt x="f72" y="f32"/>
                  </a:lnTo>
                  <a:lnTo>
                    <a:pt x="f73" y="f74"/>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close/>
                </a:path>
              </a:pathLst>
            </a:custGeom>
            <a:solidFill>
              <a:srgbClr val="C6E7FC">
                <a:alpha val="3999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6" name="Freeform 22">
              <a:extLst>
                <a:ext uri="{FF2B5EF4-FFF2-40B4-BE49-F238E27FC236}">
                  <a16:creationId xmlns:a16="http://schemas.microsoft.com/office/drawing/2014/main" id="{6F597609-CDD6-46B1-B2ED-E88DC15FE506}"/>
                </a:ext>
              </a:extLst>
            </p:cNvPr>
            <p:cNvSpPr/>
            <p:nvPr/>
          </p:nvSpPr>
          <p:spPr>
            <a:xfrm>
              <a:off x="2831540" y="5383658"/>
              <a:ext cx="5474951" cy="774533"/>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0 f66 1"/>
                <a:gd name="f71" fmla="*/ 111125 f65 1"/>
                <a:gd name="f72" fmla="*/ 28575 f66 1"/>
                <a:gd name="f73" fmla="*/ 104775 f65 1"/>
                <a:gd name="f74" fmla="*/ 114300 f66 1"/>
                <a:gd name="f75" fmla="*/ 88900 f65 1"/>
                <a:gd name="f76" fmla="*/ 260350 f66 1"/>
                <a:gd name="f77" fmla="*/ 66675 f65 1"/>
                <a:gd name="f78" fmla="*/ 355600 f66 1"/>
                <a:gd name="f79" fmla="*/ 53975 f65 1"/>
                <a:gd name="f80" fmla="*/ 466725 f66 1"/>
                <a:gd name="f81" fmla="*/ 41275 f65 1"/>
                <a:gd name="f82" fmla="*/ 590550 f66 1"/>
                <a:gd name="f83" fmla="*/ 31750 f65 1"/>
                <a:gd name="f84" fmla="*/ 733425 f66 1"/>
                <a:gd name="f85" fmla="*/ 22225 f65 1"/>
                <a:gd name="f86" fmla="*/ 889000 f66 1"/>
                <a:gd name="f87" fmla="*/ 12700 f65 1"/>
                <a:gd name="f88" fmla="*/ 1063625 f66 1"/>
                <a:gd name="f89" fmla="*/ 6350 f65 1"/>
                <a:gd name="f90" fmla="*/ 1254125 f66 1"/>
                <a:gd name="f91" fmla="*/ 3175 f65 1"/>
                <a:gd name="f92" fmla="*/ 1460500 f66 1"/>
                <a:gd name="f93" fmla="*/ 0 f65 1"/>
                <a:gd name="f94" fmla="*/ 1682750 f66 1"/>
                <a:gd name="f95" fmla="*/ 1920875 f66 1"/>
                <a:gd name="f96" fmla="*/ 9525 f65 1"/>
                <a:gd name="f97" fmla="*/ 2178050 f66 1"/>
                <a:gd name="f98" fmla="*/ 2451100 f66 1"/>
                <a:gd name="f99" fmla="*/ 38100 f65 1"/>
                <a:gd name="f100" fmla="*/ 2740025 f66 1"/>
                <a:gd name="f101" fmla="*/ 63500 f65 1"/>
                <a:gd name="f102" fmla="*/ 3048000 f66 1"/>
                <a:gd name="f103" fmla="*/ 92075 f65 1"/>
                <a:gd name="f104" fmla="*/ 3375025 f66 1"/>
                <a:gd name="f105" fmla="*/ 127000 f65 1"/>
                <a:gd name="f106" fmla="*/ 3717925 f66 1"/>
                <a:gd name="f107" fmla="*/ 168275 f65 1"/>
                <a:gd name="f108" fmla="*/ 4079875 f66 1"/>
                <a:gd name="f109" fmla="*/ 219075 f65 1"/>
                <a:gd name="f110" fmla="*/ 4457700 f66 1"/>
                <a:gd name="f111" fmla="*/ 276225 f65 1"/>
                <a:gd name="f112" fmla="*/ 4854575 f66 1"/>
                <a:gd name="f113" fmla="*/ 342900 f65 1"/>
                <a:gd name="f114" fmla="*/ 5270500 f66 1"/>
                <a:gd name="f115" fmla="*/ 422275 f65 1"/>
                <a:gd name="f116" fmla="*/ 5705475 f66 1"/>
                <a:gd name="f117" fmla="*/ 508000 f65 1"/>
                <a:gd name="f118" fmla="*/ 6159500 f66 1"/>
                <a:gd name="f119" fmla="*/ 603250 f65 1"/>
                <a:gd name="f120" fmla="*/ 6632575 f66 1"/>
                <a:gd name="f121" fmla="*/ 711200 f65 1"/>
                <a:gd name="f122" fmla="*/ 7124700 f66 1"/>
                <a:gd name="f123" fmla="*/ 828675 f65 1"/>
                <a:gd name="f124" fmla="*/ 7635875 f66 1"/>
                <a:gd name="f125" fmla="*/ 958850 f65 1"/>
                <a:gd name="f126" fmla="*/ 8166100 f66 1"/>
                <a:gd name="f127" fmla="*/ 1101725 f65 1"/>
                <a:gd name="f128" fmla="*/ f67 1 f2"/>
                <a:gd name="f129" fmla="*/ f70 1 5144"/>
                <a:gd name="f130" fmla="*/ f71 1 694"/>
                <a:gd name="f131" fmla="*/ f72 1 5144"/>
                <a:gd name="f132" fmla="*/ f73 1 694"/>
                <a:gd name="f133" fmla="*/ f74 1 5144"/>
                <a:gd name="f134" fmla="*/ f75 1 694"/>
                <a:gd name="f135" fmla="*/ f76 1 5144"/>
                <a:gd name="f136" fmla="*/ f77 1 694"/>
                <a:gd name="f137" fmla="*/ f78 1 5144"/>
                <a:gd name="f138" fmla="*/ f79 1 694"/>
                <a:gd name="f139" fmla="*/ f80 1 5144"/>
                <a:gd name="f140" fmla="*/ f81 1 694"/>
                <a:gd name="f141" fmla="*/ f82 1 5144"/>
                <a:gd name="f142" fmla="*/ f83 1 694"/>
                <a:gd name="f143" fmla="*/ f84 1 5144"/>
                <a:gd name="f144" fmla="*/ f85 1 694"/>
                <a:gd name="f145" fmla="*/ f86 1 5144"/>
                <a:gd name="f146" fmla="*/ f87 1 694"/>
                <a:gd name="f147" fmla="*/ f88 1 5144"/>
                <a:gd name="f148" fmla="*/ f89 1 694"/>
                <a:gd name="f149" fmla="*/ f90 1 5144"/>
                <a:gd name="f150" fmla="*/ f91 1 694"/>
                <a:gd name="f151" fmla="*/ f92 1 5144"/>
                <a:gd name="f152" fmla="*/ f93 1 694"/>
                <a:gd name="f153" fmla="*/ f94 1 5144"/>
                <a:gd name="f154" fmla="*/ f95 1 5144"/>
                <a:gd name="f155" fmla="*/ f96 1 694"/>
                <a:gd name="f156" fmla="*/ f97 1 5144"/>
                <a:gd name="f157" fmla="*/ f98 1 5144"/>
                <a:gd name="f158" fmla="*/ f99 1 694"/>
                <a:gd name="f159" fmla="*/ f100 1 5144"/>
                <a:gd name="f160" fmla="*/ f101 1 694"/>
                <a:gd name="f161" fmla="*/ f102 1 5144"/>
                <a:gd name="f162" fmla="*/ f103 1 694"/>
                <a:gd name="f163" fmla="*/ f104 1 5144"/>
                <a:gd name="f164" fmla="*/ f105 1 694"/>
                <a:gd name="f165" fmla="*/ f106 1 5144"/>
                <a:gd name="f166" fmla="*/ f107 1 694"/>
                <a:gd name="f167" fmla="*/ f108 1 5144"/>
                <a:gd name="f168" fmla="*/ f109 1 694"/>
                <a:gd name="f169" fmla="*/ f110 1 5144"/>
                <a:gd name="f170" fmla="*/ f111 1 694"/>
                <a:gd name="f171" fmla="*/ f112 1 5144"/>
                <a:gd name="f172" fmla="*/ f113 1 694"/>
                <a:gd name="f173" fmla="*/ f114 1 5144"/>
                <a:gd name="f174" fmla="*/ f115 1 694"/>
                <a:gd name="f175" fmla="*/ f116 1 5144"/>
                <a:gd name="f176" fmla="*/ f117 1 694"/>
                <a:gd name="f177" fmla="*/ f118 1 5144"/>
                <a:gd name="f178" fmla="*/ f119 1 694"/>
                <a:gd name="f179" fmla="*/ f120 1 5144"/>
                <a:gd name="f180" fmla="*/ f121 1 694"/>
                <a:gd name="f181" fmla="*/ f122 1 5144"/>
                <a:gd name="f182" fmla="*/ f123 1 694"/>
                <a:gd name="f183" fmla="*/ f124 1 5144"/>
                <a:gd name="f184" fmla="*/ f125 1 694"/>
                <a:gd name="f185" fmla="*/ f126 1 5144"/>
                <a:gd name="f186" fmla="*/ f127 1 694"/>
                <a:gd name="f187" fmla="*/ 0 1 f68"/>
                <a:gd name="f188" fmla="*/ f6 1 f68"/>
                <a:gd name="f189" fmla="*/ 0 1 f69"/>
                <a:gd name="f190" fmla="*/ f7 1 f69"/>
                <a:gd name="f191" fmla="+- f128 0 f1"/>
                <a:gd name="f192" fmla="*/ f129 1 f68"/>
                <a:gd name="f193" fmla="*/ f130 1 f69"/>
                <a:gd name="f194" fmla="*/ f131 1 f68"/>
                <a:gd name="f195" fmla="*/ f132 1 f69"/>
                <a:gd name="f196" fmla="*/ f133 1 f68"/>
                <a:gd name="f197" fmla="*/ f134 1 f69"/>
                <a:gd name="f198" fmla="*/ f135 1 f68"/>
                <a:gd name="f199" fmla="*/ f136 1 f69"/>
                <a:gd name="f200" fmla="*/ f137 1 f68"/>
                <a:gd name="f201" fmla="*/ f138 1 f69"/>
                <a:gd name="f202" fmla="*/ f139 1 f68"/>
                <a:gd name="f203" fmla="*/ f140 1 f69"/>
                <a:gd name="f204" fmla="*/ f141 1 f68"/>
                <a:gd name="f205" fmla="*/ f142 1 f69"/>
                <a:gd name="f206" fmla="*/ f143 1 f68"/>
                <a:gd name="f207" fmla="*/ f144 1 f69"/>
                <a:gd name="f208" fmla="*/ f145 1 f68"/>
                <a:gd name="f209" fmla="*/ f146 1 f69"/>
                <a:gd name="f210" fmla="*/ f147 1 f68"/>
                <a:gd name="f211" fmla="*/ f148 1 f69"/>
                <a:gd name="f212" fmla="*/ f149 1 f68"/>
                <a:gd name="f213" fmla="*/ f150 1 f69"/>
                <a:gd name="f214" fmla="*/ f151 1 f68"/>
                <a:gd name="f215" fmla="*/ f152 1 f69"/>
                <a:gd name="f216" fmla="*/ f153 1 f68"/>
                <a:gd name="f217" fmla="*/ f154 1 f68"/>
                <a:gd name="f218" fmla="*/ f155 1 f69"/>
                <a:gd name="f219" fmla="*/ f156 1 f68"/>
                <a:gd name="f220" fmla="*/ f157 1 f68"/>
                <a:gd name="f221" fmla="*/ f158 1 f69"/>
                <a:gd name="f222" fmla="*/ f159 1 f68"/>
                <a:gd name="f223" fmla="*/ f160 1 f69"/>
                <a:gd name="f224" fmla="*/ f161 1 f68"/>
                <a:gd name="f225" fmla="*/ f162 1 f69"/>
                <a:gd name="f226" fmla="*/ f163 1 f68"/>
                <a:gd name="f227" fmla="*/ f164 1 f69"/>
                <a:gd name="f228" fmla="*/ f165 1 f68"/>
                <a:gd name="f229" fmla="*/ f166 1 f69"/>
                <a:gd name="f230" fmla="*/ f167 1 f68"/>
                <a:gd name="f231" fmla="*/ f168 1 f69"/>
                <a:gd name="f232" fmla="*/ f169 1 f68"/>
                <a:gd name="f233" fmla="*/ f170 1 f69"/>
                <a:gd name="f234" fmla="*/ f171 1 f68"/>
                <a:gd name="f235" fmla="*/ f172 1 f69"/>
                <a:gd name="f236" fmla="*/ f173 1 f68"/>
                <a:gd name="f237" fmla="*/ f174 1 f69"/>
                <a:gd name="f238" fmla="*/ f175 1 f68"/>
                <a:gd name="f239" fmla="*/ f176 1 f69"/>
                <a:gd name="f240" fmla="*/ f177 1 f68"/>
                <a:gd name="f241" fmla="*/ f178 1 f69"/>
                <a:gd name="f242" fmla="*/ f179 1 f68"/>
                <a:gd name="f243" fmla="*/ f180 1 f69"/>
                <a:gd name="f244" fmla="*/ f181 1 f68"/>
                <a:gd name="f245" fmla="*/ f182 1 f69"/>
                <a:gd name="f246" fmla="*/ f183 1 f68"/>
                <a:gd name="f247" fmla="*/ f184 1 f69"/>
                <a:gd name="f248" fmla="*/ f185 1 f68"/>
                <a:gd name="f249" fmla="*/ f186 1 f69"/>
                <a:gd name="f250" fmla="*/ f187 f63 1"/>
                <a:gd name="f251" fmla="*/ f188 f63 1"/>
                <a:gd name="f252" fmla="*/ f190 f64 1"/>
                <a:gd name="f253" fmla="*/ f189 f64 1"/>
                <a:gd name="f254" fmla="*/ f192 f63 1"/>
                <a:gd name="f255" fmla="*/ f193 f64 1"/>
                <a:gd name="f256" fmla="*/ f194 f63 1"/>
                <a:gd name="f257" fmla="*/ f195 f64 1"/>
                <a:gd name="f258" fmla="*/ f196 f63 1"/>
                <a:gd name="f259" fmla="*/ f197 f64 1"/>
                <a:gd name="f260" fmla="*/ f198 f63 1"/>
                <a:gd name="f261" fmla="*/ f199 f64 1"/>
                <a:gd name="f262" fmla="*/ f200 f63 1"/>
                <a:gd name="f263" fmla="*/ f201 f64 1"/>
                <a:gd name="f264" fmla="*/ f202 f63 1"/>
                <a:gd name="f265" fmla="*/ f203 f64 1"/>
                <a:gd name="f266" fmla="*/ f204 f63 1"/>
                <a:gd name="f267" fmla="*/ f205 f64 1"/>
                <a:gd name="f268" fmla="*/ f206 f63 1"/>
                <a:gd name="f269" fmla="*/ f207 f64 1"/>
                <a:gd name="f270" fmla="*/ f208 f63 1"/>
                <a:gd name="f271" fmla="*/ f209 f64 1"/>
                <a:gd name="f272" fmla="*/ f210 f63 1"/>
                <a:gd name="f273" fmla="*/ f211 f64 1"/>
                <a:gd name="f274" fmla="*/ f212 f63 1"/>
                <a:gd name="f275" fmla="*/ f213 f64 1"/>
                <a:gd name="f276" fmla="*/ f214 f63 1"/>
                <a:gd name="f277" fmla="*/ f215 f64 1"/>
                <a:gd name="f278" fmla="*/ f216 f63 1"/>
                <a:gd name="f279" fmla="*/ f217 f63 1"/>
                <a:gd name="f280" fmla="*/ f218 f64 1"/>
                <a:gd name="f281" fmla="*/ f219 f63 1"/>
                <a:gd name="f282" fmla="*/ f220 f63 1"/>
                <a:gd name="f283" fmla="*/ f221 f64 1"/>
                <a:gd name="f284" fmla="*/ f222 f63 1"/>
                <a:gd name="f285" fmla="*/ f223 f64 1"/>
                <a:gd name="f286" fmla="*/ f224 f63 1"/>
                <a:gd name="f287" fmla="*/ f225 f64 1"/>
                <a:gd name="f288" fmla="*/ f226 f63 1"/>
                <a:gd name="f289" fmla="*/ f227 f64 1"/>
                <a:gd name="f290" fmla="*/ f228 f63 1"/>
                <a:gd name="f291" fmla="*/ f229 f64 1"/>
                <a:gd name="f292" fmla="*/ f230 f63 1"/>
                <a:gd name="f293" fmla="*/ f231 f64 1"/>
                <a:gd name="f294" fmla="*/ f232 f63 1"/>
                <a:gd name="f295" fmla="*/ f233 f64 1"/>
                <a:gd name="f296" fmla="*/ f234 f63 1"/>
                <a:gd name="f297" fmla="*/ f235 f64 1"/>
                <a:gd name="f298" fmla="*/ f236 f63 1"/>
                <a:gd name="f299" fmla="*/ f237 f64 1"/>
                <a:gd name="f300" fmla="*/ f238 f63 1"/>
                <a:gd name="f301" fmla="*/ f239 f64 1"/>
                <a:gd name="f302" fmla="*/ f240 f63 1"/>
                <a:gd name="f303" fmla="*/ f241 f64 1"/>
                <a:gd name="f304" fmla="*/ f242 f63 1"/>
                <a:gd name="f305" fmla="*/ f243 f64 1"/>
                <a:gd name="f306" fmla="*/ f244 f63 1"/>
                <a:gd name="f307" fmla="*/ f245 f64 1"/>
                <a:gd name="f308" fmla="*/ f246 f63 1"/>
                <a:gd name="f309" fmla="*/ f247 f64 1"/>
                <a:gd name="f310" fmla="*/ f248 f63 1"/>
                <a:gd name="f311" fmla="*/ f249 f64 1"/>
              </a:gdLst>
              <a:ahLst/>
              <a:cxnLst>
                <a:cxn ang="3cd4">
                  <a:pos x="hc" y="t"/>
                </a:cxn>
                <a:cxn ang="0">
                  <a:pos x="r" y="vc"/>
                </a:cxn>
                <a:cxn ang="cd4">
                  <a:pos x="hc" y="b"/>
                </a:cxn>
                <a:cxn ang="cd2">
                  <a:pos x="l" y="vc"/>
                </a:cxn>
                <a:cxn ang="f191">
                  <a:pos x="f254" y="f255"/>
                </a:cxn>
                <a:cxn ang="f191">
                  <a:pos x="f254" y="f255"/>
                </a:cxn>
                <a:cxn ang="f191">
                  <a:pos x="f256" y="f257"/>
                </a:cxn>
                <a:cxn ang="f191">
                  <a:pos x="f258" y="f259"/>
                </a:cxn>
                <a:cxn ang="f191">
                  <a:pos x="f260" y="f261"/>
                </a:cxn>
                <a:cxn ang="f191">
                  <a:pos x="f262" y="f263"/>
                </a:cxn>
                <a:cxn ang="f191">
                  <a:pos x="f264" y="f265"/>
                </a:cxn>
                <a:cxn ang="f191">
                  <a:pos x="f266" y="f267"/>
                </a:cxn>
                <a:cxn ang="f191">
                  <a:pos x="f268" y="f269"/>
                </a:cxn>
                <a:cxn ang="f191">
                  <a:pos x="f270" y="f271"/>
                </a:cxn>
                <a:cxn ang="f191">
                  <a:pos x="f272" y="f273"/>
                </a:cxn>
                <a:cxn ang="f191">
                  <a:pos x="f274" y="f275"/>
                </a:cxn>
                <a:cxn ang="f191">
                  <a:pos x="f276" y="f277"/>
                </a:cxn>
                <a:cxn ang="f191">
                  <a:pos x="f278" y="f275"/>
                </a:cxn>
                <a:cxn ang="f191">
                  <a:pos x="f279" y="f280"/>
                </a:cxn>
                <a:cxn ang="f191">
                  <a:pos x="f281" y="f269"/>
                </a:cxn>
                <a:cxn ang="f191">
                  <a:pos x="f282" y="f283"/>
                </a:cxn>
                <a:cxn ang="f191">
                  <a:pos x="f284" y="f285"/>
                </a:cxn>
                <a:cxn ang="f191">
                  <a:pos x="f286" y="f287"/>
                </a:cxn>
                <a:cxn ang="f191">
                  <a:pos x="f288" y="f289"/>
                </a:cxn>
                <a:cxn ang="f191">
                  <a:pos x="f290" y="f291"/>
                </a:cxn>
                <a:cxn ang="f191">
                  <a:pos x="f292" y="f293"/>
                </a:cxn>
                <a:cxn ang="f191">
                  <a:pos x="f294" y="f295"/>
                </a:cxn>
                <a:cxn ang="f191">
                  <a:pos x="f296" y="f297"/>
                </a:cxn>
                <a:cxn ang="f191">
                  <a:pos x="f298" y="f299"/>
                </a:cxn>
                <a:cxn ang="f191">
                  <a:pos x="f300" y="f301"/>
                </a:cxn>
                <a:cxn ang="f191">
                  <a:pos x="f302" y="f303"/>
                </a:cxn>
                <a:cxn ang="f191">
                  <a:pos x="f304" y="f305"/>
                </a:cxn>
                <a:cxn ang="f191">
                  <a:pos x="f306" y="f307"/>
                </a:cxn>
                <a:cxn ang="f191">
                  <a:pos x="f308" y="f309"/>
                </a:cxn>
                <a:cxn ang="f191">
                  <a:pos x="f310" y="f311"/>
                </a:cxn>
              </a:cxnLst>
              <a:rect l="f250" t="f253" r="f251" b="f252"/>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7" name="Freeform 26">
              <a:extLst>
                <a:ext uri="{FF2B5EF4-FFF2-40B4-BE49-F238E27FC236}">
                  <a16:creationId xmlns:a16="http://schemas.microsoft.com/office/drawing/2014/main" id="{E7D7A660-F5CB-4F76-8876-2F21DA7F6856}"/>
                </a:ext>
              </a:extLst>
            </p:cNvPr>
            <p:cNvSpPr/>
            <p:nvPr/>
          </p:nvSpPr>
          <p:spPr>
            <a:xfrm>
              <a:off x="5615842" y="5370262"/>
              <a:ext cx="3312221" cy="651766"/>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0 f46 1"/>
                <a:gd name="f51" fmla="*/ 927100 f45 1"/>
                <a:gd name="f52" fmla="*/ 142875 f46 1"/>
                <a:gd name="f53" fmla="*/ 889000 f45 1"/>
                <a:gd name="f54" fmla="*/ 533400 f46 1"/>
                <a:gd name="f55" fmla="*/ 790575 f45 1"/>
                <a:gd name="f56" fmla="*/ 803275 f46 1"/>
                <a:gd name="f57" fmla="*/ 723900 f45 1"/>
                <a:gd name="f58" fmla="*/ 1114425 f46 1"/>
                <a:gd name="f59" fmla="*/ 650875 f45 1"/>
                <a:gd name="f60" fmla="*/ 1460500 f46 1"/>
                <a:gd name="f61" fmla="*/ 571500 f45 1"/>
                <a:gd name="f62" fmla="*/ 1831975 f46 1"/>
                <a:gd name="f63" fmla="*/ 485775 f45 1"/>
                <a:gd name="f64" fmla="*/ 2225675 f46 1"/>
                <a:gd name="f65" fmla="*/ 403225 f45 1"/>
                <a:gd name="f66" fmla="*/ 2628900 f46 1"/>
                <a:gd name="f67" fmla="*/ 320675 f45 1"/>
                <a:gd name="f68" fmla="*/ 3041650 f46 1"/>
                <a:gd name="f69" fmla="*/ 244475 f45 1"/>
                <a:gd name="f70" fmla="*/ 3451225 f46 1"/>
                <a:gd name="f71" fmla="*/ 171450 f45 1"/>
                <a:gd name="f72" fmla="*/ 3654425 f46 1"/>
                <a:gd name="f73" fmla="*/ 139700 f45 1"/>
                <a:gd name="f74" fmla="*/ 3851275 f46 1"/>
                <a:gd name="f75" fmla="*/ 107950 f45 1"/>
                <a:gd name="f76" fmla="*/ 4048125 f46 1"/>
                <a:gd name="f77" fmla="*/ 82550 f45 1"/>
                <a:gd name="f78" fmla="*/ 4238625 f46 1"/>
                <a:gd name="f79" fmla="*/ 57150 f45 1"/>
                <a:gd name="f80" fmla="*/ 4425950 f46 1"/>
                <a:gd name="f81" fmla="*/ 38100 f45 1"/>
                <a:gd name="f82" fmla="*/ 4603750 f46 1"/>
                <a:gd name="f83" fmla="*/ 22225 f45 1"/>
                <a:gd name="f84" fmla="*/ 4775200 f46 1"/>
                <a:gd name="f85" fmla="*/ 9525 f45 1"/>
                <a:gd name="f86" fmla="*/ 4940300 f46 1"/>
                <a:gd name="f87" fmla="*/ 0 f45 1"/>
                <a:gd name="f88" fmla="*/ f47 1 f3"/>
                <a:gd name="f89" fmla="*/ f50 1 3112"/>
                <a:gd name="f90" fmla="*/ f51 1 584"/>
                <a:gd name="f91" fmla="*/ f52 1 3112"/>
                <a:gd name="f92" fmla="*/ f53 1 584"/>
                <a:gd name="f93" fmla="*/ f54 1 3112"/>
                <a:gd name="f94" fmla="*/ f55 1 584"/>
                <a:gd name="f95" fmla="*/ f56 1 3112"/>
                <a:gd name="f96" fmla="*/ f57 1 584"/>
                <a:gd name="f97" fmla="*/ f58 1 3112"/>
                <a:gd name="f98" fmla="*/ f59 1 584"/>
                <a:gd name="f99" fmla="*/ f60 1 3112"/>
                <a:gd name="f100" fmla="*/ f61 1 584"/>
                <a:gd name="f101" fmla="*/ f62 1 3112"/>
                <a:gd name="f102" fmla="*/ f63 1 584"/>
                <a:gd name="f103" fmla="*/ f64 1 3112"/>
                <a:gd name="f104" fmla="*/ f65 1 584"/>
                <a:gd name="f105" fmla="*/ f66 1 3112"/>
                <a:gd name="f106" fmla="*/ f67 1 584"/>
                <a:gd name="f107" fmla="*/ f68 1 3112"/>
                <a:gd name="f108" fmla="*/ f69 1 584"/>
                <a:gd name="f109" fmla="*/ f70 1 3112"/>
                <a:gd name="f110" fmla="*/ f71 1 584"/>
                <a:gd name="f111" fmla="*/ f72 1 3112"/>
                <a:gd name="f112" fmla="*/ f73 1 584"/>
                <a:gd name="f113" fmla="*/ f74 1 3112"/>
                <a:gd name="f114" fmla="*/ f75 1 584"/>
                <a:gd name="f115" fmla="*/ f76 1 3112"/>
                <a:gd name="f116" fmla="*/ f77 1 584"/>
                <a:gd name="f117" fmla="*/ f78 1 3112"/>
                <a:gd name="f118" fmla="*/ f79 1 584"/>
                <a:gd name="f119" fmla="*/ f80 1 3112"/>
                <a:gd name="f120" fmla="*/ f81 1 584"/>
                <a:gd name="f121" fmla="*/ f82 1 3112"/>
                <a:gd name="f122" fmla="*/ f83 1 584"/>
                <a:gd name="f123" fmla="*/ f84 1 3112"/>
                <a:gd name="f124" fmla="*/ f85 1 584"/>
                <a:gd name="f125" fmla="*/ f86 1 3112"/>
                <a:gd name="f126" fmla="*/ f87 1 584"/>
                <a:gd name="f127" fmla="*/ 0 1 f48"/>
                <a:gd name="f128" fmla="*/ f7 1 f48"/>
                <a:gd name="f129" fmla="*/ 0 1 f49"/>
                <a:gd name="f130" fmla="*/ f8 1 f49"/>
                <a:gd name="f131" fmla="+- f88 0 f1"/>
                <a:gd name="f132" fmla="*/ f89 1 f48"/>
                <a:gd name="f133" fmla="*/ f90 1 f49"/>
                <a:gd name="f134" fmla="*/ f91 1 f48"/>
                <a:gd name="f135" fmla="*/ f92 1 f49"/>
                <a:gd name="f136" fmla="*/ f93 1 f48"/>
                <a:gd name="f137" fmla="*/ f94 1 f49"/>
                <a:gd name="f138" fmla="*/ f95 1 f48"/>
                <a:gd name="f139" fmla="*/ f96 1 f49"/>
                <a:gd name="f140" fmla="*/ f97 1 f48"/>
                <a:gd name="f141" fmla="*/ f98 1 f49"/>
                <a:gd name="f142" fmla="*/ f99 1 f48"/>
                <a:gd name="f143" fmla="*/ f100 1 f49"/>
                <a:gd name="f144" fmla="*/ f101 1 f48"/>
                <a:gd name="f145" fmla="*/ f102 1 f49"/>
                <a:gd name="f146" fmla="*/ f103 1 f48"/>
                <a:gd name="f147" fmla="*/ f104 1 f49"/>
                <a:gd name="f148" fmla="*/ f105 1 f48"/>
                <a:gd name="f149" fmla="*/ f106 1 f49"/>
                <a:gd name="f150" fmla="*/ f107 1 f48"/>
                <a:gd name="f151" fmla="*/ f108 1 f49"/>
                <a:gd name="f152" fmla="*/ f109 1 f48"/>
                <a:gd name="f153" fmla="*/ f110 1 f49"/>
                <a:gd name="f154" fmla="*/ f111 1 f48"/>
                <a:gd name="f155" fmla="*/ f112 1 f49"/>
                <a:gd name="f156" fmla="*/ f113 1 f48"/>
                <a:gd name="f157" fmla="*/ f114 1 f49"/>
                <a:gd name="f158" fmla="*/ f115 1 f48"/>
                <a:gd name="f159" fmla="*/ f116 1 f49"/>
                <a:gd name="f160" fmla="*/ f117 1 f48"/>
                <a:gd name="f161" fmla="*/ f118 1 f49"/>
                <a:gd name="f162" fmla="*/ f119 1 f48"/>
                <a:gd name="f163" fmla="*/ f120 1 f49"/>
                <a:gd name="f164" fmla="*/ f121 1 f48"/>
                <a:gd name="f165" fmla="*/ f122 1 f49"/>
                <a:gd name="f166" fmla="*/ f123 1 f48"/>
                <a:gd name="f167" fmla="*/ f124 1 f49"/>
                <a:gd name="f168" fmla="*/ f125 1 f48"/>
                <a:gd name="f169" fmla="*/ f126 1 f49"/>
                <a:gd name="f170" fmla="*/ f127 f43 1"/>
                <a:gd name="f171" fmla="*/ f128 f43 1"/>
                <a:gd name="f172" fmla="*/ f130 f44 1"/>
                <a:gd name="f173" fmla="*/ f129 f44 1"/>
                <a:gd name="f174" fmla="*/ f132 f43 1"/>
                <a:gd name="f175" fmla="*/ f133 f44 1"/>
                <a:gd name="f176" fmla="*/ f134 f43 1"/>
                <a:gd name="f177" fmla="*/ f135 f44 1"/>
                <a:gd name="f178" fmla="*/ f136 f43 1"/>
                <a:gd name="f179" fmla="*/ f137 f44 1"/>
                <a:gd name="f180" fmla="*/ f138 f43 1"/>
                <a:gd name="f181" fmla="*/ f139 f44 1"/>
                <a:gd name="f182" fmla="*/ f140 f43 1"/>
                <a:gd name="f183" fmla="*/ f141 f44 1"/>
                <a:gd name="f184" fmla="*/ f142 f43 1"/>
                <a:gd name="f185" fmla="*/ f143 f44 1"/>
                <a:gd name="f186" fmla="*/ f144 f43 1"/>
                <a:gd name="f187" fmla="*/ f145 f44 1"/>
                <a:gd name="f188" fmla="*/ f146 f43 1"/>
                <a:gd name="f189" fmla="*/ f147 f44 1"/>
                <a:gd name="f190" fmla="*/ f148 f43 1"/>
                <a:gd name="f191" fmla="*/ f149 f44 1"/>
                <a:gd name="f192" fmla="*/ f150 f43 1"/>
                <a:gd name="f193" fmla="*/ f151 f44 1"/>
                <a:gd name="f194" fmla="*/ f152 f43 1"/>
                <a:gd name="f195" fmla="*/ f153 f44 1"/>
                <a:gd name="f196" fmla="*/ f154 f43 1"/>
                <a:gd name="f197" fmla="*/ f155 f44 1"/>
                <a:gd name="f198" fmla="*/ f156 f43 1"/>
                <a:gd name="f199" fmla="*/ f157 f44 1"/>
                <a:gd name="f200" fmla="*/ f158 f43 1"/>
                <a:gd name="f201" fmla="*/ f159 f44 1"/>
                <a:gd name="f202" fmla="*/ f160 f43 1"/>
                <a:gd name="f203" fmla="*/ f161 f44 1"/>
                <a:gd name="f204" fmla="*/ f162 f43 1"/>
                <a:gd name="f205" fmla="*/ f163 f44 1"/>
                <a:gd name="f206" fmla="*/ f164 f43 1"/>
                <a:gd name="f207" fmla="*/ f165 f44 1"/>
                <a:gd name="f208" fmla="*/ f166 f43 1"/>
                <a:gd name="f209" fmla="*/ f167 f44 1"/>
                <a:gd name="f210" fmla="*/ f168 f43 1"/>
                <a:gd name="f211" fmla="*/ f169 f44 1"/>
              </a:gdLst>
              <a:ahLst/>
              <a:cxnLst>
                <a:cxn ang="3cd4">
                  <a:pos x="hc" y="t"/>
                </a:cxn>
                <a:cxn ang="0">
                  <a:pos x="r" y="vc"/>
                </a:cxn>
                <a:cxn ang="cd4">
                  <a:pos x="hc" y="b"/>
                </a:cxn>
                <a:cxn ang="cd2">
                  <a:pos x="l" y="vc"/>
                </a:cxn>
                <a:cxn ang="f131">
                  <a:pos x="f174" y="f175"/>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92" y="f193"/>
                </a:cxn>
                <a:cxn ang="f131">
                  <a:pos x="f194" y="f195"/>
                </a:cxn>
                <a:cxn ang="f131">
                  <a:pos x="f196" y="f197"/>
                </a:cxn>
                <a:cxn ang="f131">
                  <a:pos x="f198" y="f199"/>
                </a:cxn>
                <a:cxn ang="f131">
                  <a:pos x="f200" y="f201"/>
                </a:cxn>
                <a:cxn ang="f131">
                  <a:pos x="f202" y="f203"/>
                </a:cxn>
                <a:cxn ang="f131">
                  <a:pos x="f204" y="f205"/>
                </a:cxn>
                <a:cxn ang="f131">
                  <a:pos x="f206" y="f207"/>
                </a:cxn>
                <a:cxn ang="f131">
                  <a:pos x="f208" y="f209"/>
                </a:cxn>
                <a:cxn ang="f131">
                  <a:pos x="f210" y="f211"/>
                </a:cxn>
              </a:cxnLst>
              <a:rect l="f170" t="f173" r="f171" b="f172"/>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8" name="Freeform 10">
              <a:extLst>
                <a:ext uri="{FF2B5EF4-FFF2-40B4-BE49-F238E27FC236}">
                  <a16:creationId xmlns:a16="http://schemas.microsoft.com/office/drawing/2014/main" id="{23DC21FA-17F9-4DCF-89A6-01026926CF50}"/>
                </a:ext>
              </a:extLst>
            </p:cNvPr>
            <p:cNvSpPr/>
            <p:nvPr/>
          </p:nvSpPr>
          <p:spPr>
            <a:xfrm>
              <a:off x="211134" y="5354634"/>
              <a:ext cx="8723311" cy="1330323"/>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13004800 f126 1"/>
                <a:gd name="f131" fmla="*/ 812800 f125 1"/>
                <a:gd name="f132" fmla="*/ 12763500 f126 1"/>
                <a:gd name="f133" fmla="*/ 904875 f125 1"/>
                <a:gd name="f134" fmla="*/ 12506325 f126 1"/>
                <a:gd name="f135" fmla="*/ 984250 f125 1"/>
                <a:gd name="f136" fmla="*/ 12233275 f126 1"/>
                <a:gd name="f137" fmla="*/ 1057275 f125 1"/>
                <a:gd name="f138" fmla="*/ 11941175 f126 1"/>
                <a:gd name="f139" fmla="*/ 1114425 f125 1"/>
                <a:gd name="f140" fmla="*/ 11623675 f126 1"/>
                <a:gd name="f141" fmla="*/ 1158875 f125 1"/>
                <a:gd name="f142" fmla="*/ 11280775 f126 1"/>
                <a:gd name="f143" fmla="*/ 1190625 f125 1"/>
                <a:gd name="f144" fmla="*/ 10909300 f126 1"/>
                <a:gd name="f145" fmla="*/ 1209675 f125 1"/>
                <a:gd name="f146" fmla="*/ 10506075 f126 1"/>
                <a:gd name="f147" fmla="*/ 1206500 f125 1"/>
                <a:gd name="f148" fmla="*/ 10067925 f126 1"/>
                <a:gd name="f149" fmla="*/ 9591675 f126 1"/>
                <a:gd name="f150" fmla="*/ 1152525 f125 1"/>
                <a:gd name="f151" fmla="*/ 9074150 f126 1"/>
                <a:gd name="f152" fmla="*/ 1095375 f125 1"/>
                <a:gd name="f153" fmla="*/ 8515350 f126 1"/>
                <a:gd name="f154" fmla="*/ 1019175 f125 1"/>
                <a:gd name="f155" fmla="*/ 7908925 f126 1"/>
                <a:gd name="f156" fmla="*/ 917575 f125 1"/>
                <a:gd name="f157" fmla="*/ 7251700 f126 1"/>
                <a:gd name="f158" fmla="*/ 793750 f125 1"/>
                <a:gd name="f159" fmla="*/ 6543675 f126 1"/>
                <a:gd name="f160" fmla="*/ 644525 f125 1"/>
                <a:gd name="f161" fmla="*/ 5778500 f126 1"/>
                <a:gd name="f162" fmla="*/ 469900 f125 1"/>
                <a:gd name="f163" fmla="*/ 5391150 f126 1"/>
                <a:gd name="f164" fmla="*/ 381000 f125 1"/>
                <a:gd name="f165" fmla="*/ 4657725 f126 1"/>
                <a:gd name="f166" fmla="*/ 234950 f125 1"/>
                <a:gd name="f167" fmla="*/ 3987800 f126 1"/>
                <a:gd name="f168" fmla="*/ 130175 f125 1"/>
                <a:gd name="f169" fmla="*/ 3375025 f126 1"/>
                <a:gd name="f170" fmla="*/ 57150 f125 1"/>
                <a:gd name="f171" fmla="*/ 2819400 f126 1"/>
                <a:gd name="f172" fmla="*/ 15875 f125 1"/>
                <a:gd name="f173" fmla="*/ 2320925 f126 1"/>
                <a:gd name="f174" fmla="*/ 0 f125 1"/>
                <a:gd name="f175" fmla="*/ 1876425 f126 1"/>
                <a:gd name="f176" fmla="*/ 6350 f125 1"/>
                <a:gd name="f177" fmla="*/ 1482725 f126 1"/>
                <a:gd name="f178" fmla="*/ 31750 f125 1"/>
                <a:gd name="f179" fmla="*/ 1136650 f126 1"/>
                <a:gd name="f180" fmla="*/ 69850 f125 1"/>
                <a:gd name="f181" fmla="*/ 841375 f126 1"/>
                <a:gd name="f182" fmla="*/ 117475 f125 1"/>
                <a:gd name="f183" fmla="*/ 593725 f126 1"/>
                <a:gd name="f184" fmla="*/ 171450 f125 1"/>
                <a:gd name="f185" fmla="*/ 393700 f126 1"/>
                <a:gd name="f186" fmla="*/ 228600 f125 1"/>
                <a:gd name="f187" fmla="*/ 234950 f126 1"/>
                <a:gd name="f188" fmla="*/ 279400 f125 1"/>
                <a:gd name="f189" fmla="*/ 76200 f126 1"/>
                <a:gd name="f190" fmla="*/ 342900 f125 1"/>
                <a:gd name="f191" fmla="*/ 0 f126 1"/>
                <a:gd name="f192" fmla="*/ 1892300 f125 1"/>
                <a:gd name="f193" fmla="*/ 13011150 f126 1"/>
                <a:gd name="f194" fmla="*/ 1882775 f125 1"/>
                <a:gd name="f195" fmla="*/ 809625 f125 1"/>
                <a:gd name="f196" fmla="*/ f127 1 f2"/>
                <a:gd name="f197" fmla="*/ f130 1 8196"/>
                <a:gd name="f198" fmla="*/ f131 1 1192"/>
                <a:gd name="f199" fmla="*/ f132 1 8196"/>
                <a:gd name="f200" fmla="*/ f133 1 1192"/>
                <a:gd name="f201" fmla="*/ f134 1 8196"/>
                <a:gd name="f202" fmla="*/ f135 1 1192"/>
                <a:gd name="f203" fmla="*/ f136 1 8196"/>
                <a:gd name="f204" fmla="*/ f137 1 1192"/>
                <a:gd name="f205" fmla="*/ f138 1 8196"/>
                <a:gd name="f206" fmla="*/ f139 1 1192"/>
                <a:gd name="f207" fmla="*/ f140 1 8196"/>
                <a:gd name="f208" fmla="*/ f141 1 1192"/>
                <a:gd name="f209" fmla="*/ f142 1 8196"/>
                <a:gd name="f210" fmla="*/ f143 1 1192"/>
                <a:gd name="f211" fmla="*/ f144 1 8196"/>
                <a:gd name="f212" fmla="*/ f145 1 1192"/>
                <a:gd name="f213" fmla="*/ f146 1 8196"/>
                <a:gd name="f214" fmla="*/ f147 1 1192"/>
                <a:gd name="f215" fmla="*/ f148 1 8196"/>
                <a:gd name="f216" fmla="*/ f149 1 8196"/>
                <a:gd name="f217" fmla="*/ f150 1 1192"/>
                <a:gd name="f218" fmla="*/ f151 1 8196"/>
                <a:gd name="f219" fmla="*/ f152 1 1192"/>
                <a:gd name="f220" fmla="*/ f153 1 8196"/>
                <a:gd name="f221" fmla="*/ f154 1 1192"/>
                <a:gd name="f222" fmla="*/ f155 1 8196"/>
                <a:gd name="f223" fmla="*/ f156 1 1192"/>
                <a:gd name="f224" fmla="*/ f157 1 8196"/>
                <a:gd name="f225" fmla="*/ f158 1 1192"/>
                <a:gd name="f226" fmla="*/ f159 1 8196"/>
                <a:gd name="f227" fmla="*/ f160 1 1192"/>
                <a:gd name="f228" fmla="*/ f161 1 8196"/>
                <a:gd name="f229" fmla="*/ f162 1 1192"/>
                <a:gd name="f230" fmla="*/ f163 1 8196"/>
                <a:gd name="f231" fmla="*/ f164 1 1192"/>
                <a:gd name="f232" fmla="*/ f165 1 8196"/>
                <a:gd name="f233" fmla="*/ f166 1 1192"/>
                <a:gd name="f234" fmla="*/ f167 1 8196"/>
                <a:gd name="f235" fmla="*/ f168 1 1192"/>
                <a:gd name="f236" fmla="*/ f169 1 8196"/>
                <a:gd name="f237" fmla="*/ f170 1 1192"/>
                <a:gd name="f238" fmla="*/ f171 1 8196"/>
                <a:gd name="f239" fmla="*/ f172 1 1192"/>
                <a:gd name="f240" fmla="*/ f173 1 8196"/>
                <a:gd name="f241" fmla="*/ f174 1 1192"/>
                <a:gd name="f242" fmla="*/ f175 1 8196"/>
                <a:gd name="f243" fmla="*/ f176 1 1192"/>
                <a:gd name="f244" fmla="*/ f177 1 8196"/>
                <a:gd name="f245" fmla="*/ f178 1 1192"/>
                <a:gd name="f246" fmla="*/ f179 1 8196"/>
                <a:gd name="f247" fmla="*/ f180 1 1192"/>
                <a:gd name="f248" fmla="*/ f181 1 8196"/>
                <a:gd name="f249" fmla="*/ f182 1 1192"/>
                <a:gd name="f250" fmla="*/ f183 1 8196"/>
                <a:gd name="f251" fmla="*/ f184 1 1192"/>
                <a:gd name="f252" fmla="*/ f185 1 8196"/>
                <a:gd name="f253" fmla="*/ f186 1 1192"/>
                <a:gd name="f254" fmla="*/ f187 1 8196"/>
                <a:gd name="f255" fmla="*/ f188 1 1192"/>
                <a:gd name="f256" fmla="*/ f189 1 8196"/>
                <a:gd name="f257" fmla="*/ f190 1 1192"/>
                <a:gd name="f258" fmla="*/ f191 1 8196"/>
                <a:gd name="f259" fmla="*/ f192 1 1192"/>
                <a:gd name="f260" fmla="*/ f193 1 8196"/>
                <a:gd name="f261" fmla="*/ f194 1 1192"/>
                <a:gd name="f262" fmla="*/ f195 1 1192"/>
                <a:gd name="f263" fmla="*/ 0 1 f128"/>
                <a:gd name="f264" fmla="*/ f6 1 f128"/>
                <a:gd name="f265" fmla="*/ 0 1 f129"/>
                <a:gd name="f266" fmla="*/ f7 1 f129"/>
                <a:gd name="f267" fmla="+- f196 0 f1"/>
                <a:gd name="f268" fmla="*/ f197 1 f128"/>
                <a:gd name="f269" fmla="*/ f198 1 f129"/>
                <a:gd name="f270" fmla="*/ f199 1 f128"/>
                <a:gd name="f271" fmla="*/ f200 1 f129"/>
                <a:gd name="f272" fmla="*/ f201 1 f128"/>
                <a:gd name="f273" fmla="*/ f202 1 f129"/>
                <a:gd name="f274" fmla="*/ f203 1 f128"/>
                <a:gd name="f275" fmla="*/ f204 1 f129"/>
                <a:gd name="f276" fmla="*/ f205 1 f128"/>
                <a:gd name="f277" fmla="*/ f206 1 f129"/>
                <a:gd name="f278" fmla="*/ f207 1 f128"/>
                <a:gd name="f279" fmla="*/ f208 1 f129"/>
                <a:gd name="f280" fmla="*/ f209 1 f128"/>
                <a:gd name="f281" fmla="*/ f210 1 f129"/>
                <a:gd name="f282" fmla="*/ f211 1 f128"/>
                <a:gd name="f283" fmla="*/ f212 1 f129"/>
                <a:gd name="f284" fmla="*/ f213 1 f128"/>
                <a:gd name="f285" fmla="*/ f214 1 f129"/>
                <a:gd name="f286" fmla="*/ f215 1 f128"/>
                <a:gd name="f287" fmla="*/ f216 1 f128"/>
                <a:gd name="f288" fmla="*/ f217 1 f129"/>
                <a:gd name="f289" fmla="*/ f218 1 f128"/>
                <a:gd name="f290" fmla="*/ f219 1 f129"/>
                <a:gd name="f291" fmla="*/ f220 1 f128"/>
                <a:gd name="f292" fmla="*/ f221 1 f129"/>
                <a:gd name="f293" fmla="*/ f222 1 f128"/>
                <a:gd name="f294" fmla="*/ f223 1 f129"/>
                <a:gd name="f295" fmla="*/ f224 1 f128"/>
                <a:gd name="f296" fmla="*/ f225 1 f129"/>
                <a:gd name="f297" fmla="*/ f226 1 f128"/>
                <a:gd name="f298" fmla="*/ f227 1 f129"/>
                <a:gd name="f299" fmla="*/ f228 1 f128"/>
                <a:gd name="f300" fmla="*/ f229 1 f129"/>
                <a:gd name="f301" fmla="*/ f230 1 f128"/>
                <a:gd name="f302" fmla="*/ f231 1 f129"/>
                <a:gd name="f303" fmla="*/ f232 1 f128"/>
                <a:gd name="f304" fmla="*/ f233 1 f129"/>
                <a:gd name="f305" fmla="*/ f234 1 f128"/>
                <a:gd name="f306" fmla="*/ f235 1 f129"/>
                <a:gd name="f307" fmla="*/ f236 1 f128"/>
                <a:gd name="f308" fmla="*/ f237 1 f129"/>
                <a:gd name="f309" fmla="*/ f238 1 f128"/>
                <a:gd name="f310" fmla="*/ f239 1 f129"/>
                <a:gd name="f311" fmla="*/ f240 1 f128"/>
                <a:gd name="f312" fmla="*/ f241 1 f129"/>
                <a:gd name="f313" fmla="*/ f242 1 f128"/>
                <a:gd name="f314" fmla="*/ f243 1 f129"/>
                <a:gd name="f315" fmla="*/ f244 1 f128"/>
                <a:gd name="f316" fmla="*/ f245 1 f129"/>
                <a:gd name="f317" fmla="*/ f246 1 f128"/>
                <a:gd name="f318" fmla="*/ f247 1 f129"/>
                <a:gd name="f319" fmla="*/ f248 1 f128"/>
                <a:gd name="f320" fmla="*/ f249 1 f129"/>
                <a:gd name="f321" fmla="*/ f250 1 f128"/>
                <a:gd name="f322" fmla="*/ f251 1 f129"/>
                <a:gd name="f323" fmla="*/ f252 1 f128"/>
                <a:gd name="f324" fmla="*/ f253 1 f129"/>
                <a:gd name="f325" fmla="*/ f254 1 f128"/>
                <a:gd name="f326" fmla="*/ f255 1 f129"/>
                <a:gd name="f327" fmla="*/ f256 1 f128"/>
                <a:gd name="f328" fmla="*/ f257 1 f129"/>
                <a:gd name="f329" fmla="*/ f258 1 f128"/>
                <a:gd name="f330" fmla="*/ f259 1 f129"/>
                <a:gd name="f331" fmla="*/ f260 1 f128"/>
                <a:gd name="f332" fmla="*/ f261 1 f129"/>
                <a:gd name="f333" fmla="*/ f262 1 f129"/>
                <a:gd name="f334" fmla="*/ f263 f123 1"/>
                <a:gd name="f335" fmla="*/ f264 f123 1"/>
                <a:gd name="f336" fmla="*/ f266 f124 1"/>
                <a:gd name="f337" fmla="*/ f265 f124 1"/>
                <a:gd name="f338" fmla="*/ f268 f123 1"/>
                <a:gd name="f339" fmla="*/ f269 f124 1"/>
                <a:gd name="f340" fmla="*/ f270 f123 1"/>
                <a:gd name="f341" fmla="*/ f271 f124 1"/>
                <a:gd name="f342" fmla="*/ f272 f123 1"/>
                <a:gd name="f343" fmla="*/ f273 f124 1"/>
                <a:gd name="f344" fmla="*/ f274 f123 1"/>
                <a:gd name="f345" fmla="*/ f275 f124 1"/>
                <a:gd name="f346" fmla="*/ f276 f123 1"/>
                <a:gd name="f347" fmla="*/ f277 f124 1"/>
                <a:gd name="f348" fmla="*/ f278 f123 1"/>
                <a:gd name="f349" fmla="*/ f279 f124 1"/>
                <a:gd name="f350" fmla="*/ f280 f123 1"/>
                <a:gd name="f351" fmla="*/ f281 f124 1"/>
                <a:gd name="f352" fmla="*/ f282 f123 1"/>
                <a:gd name="f353" fmla="*/ f283 f124 1"/>
                <a:gd name="f354" fmla="*/ f284 f123 1"/>
                <a:gd name="f355" fmla="*/ f285 f124 1"/>
                <a:gd name="f356" fmla="*/ f286 f123 1"/>
                <a:gd name="f357" fmla="*/ f287 f123 1"/>
                <a:gd name="f358" fmla="*/ f288 f124 1"/>
                <a:gd name="f359" fmla="*/ f289 f123 1"/>
                <a:gd name="f360" fmla="*/ f290 f124 1"/>
                <a:gd name="f361" fmla="*/ f291 f123 1"/>
                <a:gd name="f362" fmla="*/ f292 f124 1"/>
                <a:gd name="f363" fmla="*/ f293 f123 1"/>
                <a:gd name="f364" fmla="*/ f294 f124 1"/>
                <a:gd name="f365" fmla="*/ f295 f123 1"/>
                <a:gd name="f366" fmla="*/ f296 f124 1"/>
                <a:gd name="f367" fmla="*/ f297 f123 1"/>
                <a:gd name="f368" fmla="*/ f298 f124 1"/>
                <a:gd name="f369" fmla="*/ f299 f123 1"/>
                <a:gd name="f370" fmla="*/ f300 f124 1"/>
                <a:gd name="f371" fmla="*/ f301 f123 1"/>
                <a:gd name="f372" fmla="*/ f302 f124 1"/>
                <a:gd name="f373" fmla="*/ f303 f123 1"/>
                <a:gd name="f374" fmla="*/ f304 f124 1"/>
                <a:gd name="f375" fmla="*/ f305 f123 1"/>
                <a:gd name="f376" fmla="*/ f306 f124 1"/>
                <a:gd name="f377" fmla="*/ f307 f123 1"/>
                <a:gd name="f378" fmla="*/ f308 f124 1"/>
                <a:gd name="f379" fmla="*/ f309 f123 1"/>
                <a:gd name="f380" fmla="*/ f310 f124 1"/>
                <a:gd name="f381" fmla="*/ f311 f123 1"/>
                <a:gd name="f382" fmla="*/ f312 f124 1"/>
                <a:gd name="f383" fmla="*/ f313 f123 1"/>
                <a:gd name="f384" fmla="*/ f314 f124 1"/>
                <a:gd name="f385" fmla="*/ f315 f123 1"/>
                <a:gd name="f386" fmla="*/ f316 f124 1"/>
                <a:gd name="f387" fmla="*/ f317 f123 1"/>
                <a:gd name="f388" fmla="*/ f318 f124 1"/>
                <a:gd name="f389" fmla="*/ f319 f123 1"/>
                <a:gd name="f390" fmla="*/ f320 f124 1"/>
                <a:gd name="f391" fmla="*/ f321 f123 1"/>
                <a:gd name="f392" fmla="*/ f322 f124 1"/>
                <a:gd name="f393" fmla="*/ f323 f123 1"/>
                <a:gd name="f394" fmla="*/ f324 f124 1"/>
                <a:gd name="f395" fmla="*/ f325 f123 1"/>
                <a:gd name="f396" fmla="*/ f326 f124 1"/>
                <a:gd name="f397" fmla="*/ f327 f123 1"/>
                <a:gd name="f398" fmla="*/ f328 f124 1"/>
                <a:gd name="f399" fmla="*/ f329 f123 1"/>
                <a:gd name="f400" fmla="*/ f330 f124 1"/>
                <a:gd name="f401" fmla="*/ f331 f123 1"/>
                <a:gd name="f402" fmla="*/ f332 f124 1"/>
                <a:gd name="f403" fmla="*/ f333 f124 1"/>
              </a:gdLst>
              <a:ahLst/>
              <a:cxnLst>
                <a:cxn ang="3cd4">
                  <a:pos x="hc" y="t"/>
                </a:cxn>
                <a:cxn ang="0">
                  <a:pos x="r" y="vc"/>
                </a:cxn>
                <a:cxn ang="cd4">
                  <a:pos x="hc" y="b"/>
                </a:cxn>
                <a:cxn ang="cd2">
                  <a:pos x="l" y="vc"/>
                </a:cxn>
                <a:cxn ang="f267">
                  <a:pos x="f338" y="f339"/>
                </a:cxn>
                <a:cxn ang="f267">
                  <a:pos x="f340" y="f341"/>
                </a:cxn>
                <a:cxn ang="f267">
                  <a:pos x="f342" y="f343"/>
                </a:cxn>
                <a:cxn ang="f267">
                  <a:pos x="f344" y="f345"/>
                </a:cxn>
                <a:cxn ang="f267">
                  <a:pos x="f346" y="f347"/>
                </a:cxn>
                <a:cxn ang="f267">
                  <a:pos x="f348" y="f349"/>
                </a:cxn>
                <a:cxn ang="f267">
                  <a:pos x="f350" y="f351"/>
                </a:cxn>
                <a:cxn ang="f267">
                  <a:pos x="f352" y="f353"/>
                </a:cxn>
                <a:cxn ang="f267">
                  <a:pos x="f354" y="f355"/>
                </a:cxn>
                <a:cxn ang="f267">
                  <a:pos x="f356" y="f351"/>
                </a:cxn>
                <a:cxn ang="f267">
                  <a:pos x="f357" y="f358"/>
                </a:cxn>
                <a:cxn ang="f267">
                  <a:pos x="f359" y="f360"/>
                </a:cxn>
                <a:cxn ang="f267">
                  <a:pos x="f361" y="f362"/>
                </a:cxn>
                <a:cxn ang="f267">
                  <a:pos x="f363" y="f364"/>
                </a:cxn>
                <a:cxn ang="f267">
                  <a:pos x="f365" y="f366"/>
                </a:cxn>
                <a:cxn ang="f267">
                  <a:pos x="f367" y="f368"/>
                </a:cxn>
                <a:cxn ang="f267">
                  <a:pos x="f369" y="f370"/>
                </a:cxn>
                <a:cxn ang="f267">
                  <a:pos x="f371" y="f372"/>
                </a:cxn>
                <a:cxn ang="f267">
                  <a:pos x="f373" y="f374"/>
                </a:cxn>
                <a:cxn ang="f267">
                  <a:pos x="f375" y="f376"/>
                </a:cxn>
                <a:cxn ang="f267">
                  <a:pos x="f377" y="f378"/>
                </a:cxn>
                <a:cxn ang="f267">
                  <a:pos x="f379" y="f380"/>
                </a:cxn>
                <a:cxn ang="f267">
                  <a:pos x="f381" y="f382"/>
                </a:cxn>
                <a:cxn ang="f267">
                  <a:pos x="f383" y="f384"/>
                </a:cxn>
                <a:cxn ang="f267">
                  <a:pos x="f385" y="f386"/>
                </a:cxn>
                <a:cxn ang="f267">
                  <a:pos x="f387" y="f388"/>
                </a:cxn>
                <a:cxn ang="f267">
                  <a:pos x="f389" y="f390"/>
                </a:cxn>
                <a:cxn ang="f267">
                  <a:pos x="f391" y="f392"/>
                </a:cxn>
                <a:cxn ang="f267">
                  <a:pos x="f393" y="f394"/>
                </a:cxn>
                <a:cxn ang="f267">
                  <a:pos x="f395" y="f396"/>
                </a:cxn>
                <a:cxn ang="f267">
                  <a:pos x="f397" y="f398"/>
                </a:cxn>
                <a:cxn ang="f267">
                  <a:pos x="f399" y="f372"/>
                </a:cxn>
                <a:cxn ang="f267">
                  <a:pos x="f338" y="f400"/>
                </a:cxn>
                <a:cxn ang="f267">
                  <a:pos x="f401" y="f402"/>
                </a:cxn>
                <a:cxn ang="f267">
                  <a:pos x="f401" y="f403"/>
                </a:cxn>
                <a:cxn ang="f267">
                  <a:pos x="f338" y="f339"/>
                </a:cxn>
              </a:cxnLst>
              <a:rect l="f334" t="f337" r="f335" b="f336"/>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6" y="f120"/>
                  </a:lnTo>
                  <a:lnTo>
                    <a:pt x="f6" y="f121"/>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grpSp>
      <p:sp>
        <p:nvSpPr>
          <p:cNvPr id="9" name="Title 1">
            <a:extLst>
              <a:ext uri="{FF2B5EF4-FFF2-40B4-BE49-F238E27FC236}">
                <a16:creationId xmlns:a16="http://schemas.microsoft.com/office/drawing/2014/main" id="{B1F64BCD-338C-4216-878A-BDEB395FC908}"/>
              </a:ext>
            </a:extLst>
          </p:cNvPr>
          <p:cNvSpPr txBox="1">
            <a:spLocks noGrp="1"/>
          </p:cNvSpPr>
          <p:nvPr>
            <p:ph type="ctrTitle"/>
          </p:nvPr>
        </p:nvSpPr>
        <p:spPr>
          <a:xfrm>
            <a:off x="685800" y="1600200"/>
            <a:ext cx="7772400" cy="1780108"/>
          </a:xfrm>
          <a:prstGeom prst="rect">
            <a:avLst/>
          </a:prstGeom>
          <a:noFill/>
          <a:ln>
            <a:noFill/>
          </a:ln>
        </p:spPr>
        <p:txBody>
          <a:bodyPr vert="horz" wrap="square" lIns="91440" tIns="45720" rIns="91440" bIns="45720" anchor="b" anchorCtr="1" compatLnSpc="1">
            <a:normAutofit/>
          </a:bodyPr>
          <a:lstStyle>
            <a:lvl1pPr marL="0" marR="0" lvl="0" indent="0" algn="ctr" fontAlgn="auto">
              <a:lnSpc>
                <a:spcPct val="100000"/>
              </a:lnSpc>
              <a:spcBef>
                <a:spcPts val="0"/>
              </a:spcBef>
              <a:spcAft>
                <a:spcPts val="0"/>
              </a:spcAft>
              <a:tabLst/>
              <a:defRPr lang="en-US"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10" name="Subtitle 2">
            <a:extLst>
              <a:ext uri="{FF2B5EF4-FFF2-40B4-BE49-F238E27FC236}">
                <a16:creationId xmlns:a16="http://schemas.microsoft.com/office/drawing/2014/main" id="{680B3A19-D8D7-4801-9A5D-B45123C34BF5}"/>
              </a:ext>
            </a:extLst>
          </p:cNvPr>
          <p:cNvSpPr txBox="1">
            <a:spLocks noGrp="1"/>
          </p:cNvSpPr>
          <p:nvPr>
            <p:ph type="subTitle" idx="1"/>
          </p:nvPr>
        </p:nvSpPr>
        <p:spPr>
          <a:xfrm>
            <a:off x="1371600" y="3556001"/>
            <a:ext cx="6400800" cy="1473198"/>
          </a:xfrm>
          <a:prstGeom prst="rect">
            <a:avLst/>
          </a:prstGeom>
          <a:noFill/>
          <a:ln>
            <a:noFill/>
          </a:ln>
        </p:spPr>
        <p:txBody>
          <a:bodyPr vert="horz" wrap="square" lIns="91440" tIns="45720" rIns="91440" bIns="45720" anchor="t" anchorCtr="1" compatLnSpc="1">
            <a:normAutofit/>
          </a:bodyPr>
          <a:lstStyle>
            <a:lvl1pPr marL="0" marR="0" lvl="0" indent="0" algn="ctr" fontAlgn="auto">
              <a:lnSpc>
                <a:spcPct val="100000"/>
              </a:lnSpc>
              <a:spcBef>
                <a:spcPts val="500"/>
              </a:spcBef>
              <a:spcAft>
                <a:spcPts val="0"/>
              </a:spcAft>
              <a:buNone/>
              <a:tabLst/>
              <a:defRPr lang="en-US" sz="2000" b="0" i="0" u="none" strike="noStrike" cap="none" spc="0" baseline="0">
                <a:solidFill>
                  <a:srgbClr val="FFFFFF"/>
                </a:solidFill>
                <a:uFillTx/>
                <a:latin typeface="Candara"/>
                <a:ea typeface=""/>
                <a:cs typeface=""/>
              </a:defRPr>
            </a:lvl1pPr>
          </a:lstStyle>
          <a:p>
            <a:pPr lvl="0"/>
            <a:r>
              <a:rPr lang="en-US"/>
              <a:t>Click to edit Master subtitle style</a:t>
            </a:r>
          </a:p>
        </p:txBody>
      </p:sp>
      <p:sp>
        <p:nvSpPr>
          <p:cNvPr id="11" name="Date Placeholder 3">
            <a:extLst>
              <a:ext uri="{FF2B5EF4-FFF2-40B4-BE49-F238E27FC236}">
                <a16:creationId xmlns:a16="http://schemas.microsoft.com/office/drawing/2014/main" id="{A96AA5D4-4696-4068-8AF6-1B4AEF3F08B7}"/>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C1A34EE6-42BC-4E2D-A041-8756CBD9B31C}" type="datetime1">
              <a:rPr lang="en-US"/>
              <a:pPr lvl="0"/>
              <a:t>1/26/2021</a:t>
            </a:fld>
            <a:endParaRPr lang="en-US"/>
          </a:p>
        </p:txBody>
      </p:sp>
      <p:sp>
        <p:nvSpPr>
          <p:cNvPr id="12" name="Footer Placeholder 4">
            <a:extLst>
              <a:ext uri="{FF2B5EF4-FFF2-40B4-BE49-F238E27FC236}">
                <a16:creationId xmlns:a16="http://schemas.microsoft.com/office/drawing/2014/main" id="{3AC7DE97-B978-4FED-BA18-22844FE8C3FC}"/>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13" name="Slide Number Placeholder 5">
            <a:extLst>
              <a:ext uri="{FF2B5EF4-FFF2-40B4-BE49-F238E27FC236}">
                <a16:creationId xmlns:a16="http://schemas.microsoft.com/office/drawing/2014/main" id="{708CF3D7-F5D7-4565-9E7D-AEE3C22CFC38}"/>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0B5B3D60-9BAB-43C0-871D-8B0B7FBBE805}" type="slidenum">
              <a:t>‹#›</a:t>
            </a:fld>
            <a:endParaRPr lang="en-US"/>
          </a:p>
        </p:txBody>
      </p:sp>
      <p:pic>
        <p:nvPicPr>
          <p:cNvPr id="14" name="Picture 13">
            <a:extLst>
              <a:ext uri="{FF2B5EF4-FFF2-40B4-BE49-F238E27FC236}">
                <a16:creationId xmlns:a16="http://schemas.microsoft.com/office/drawing/2014/main" id="{1D76C0C0-D9A7-4CD3-8BF6-5C59BAED63AA}"/>
              </a:ext>
            </a:extLst>
          </p:cNvPr>
          <p:cNvPicPr>
            <a:picLocks noChangeAspect="1"/>
          </p:cNvPicPr>
          <p:nvPr/>
        </p:nvPicPr>
        <p:blipFill>
          <a:blip r:embed="rId2"/>
          <a:stretch>
            <a:fillRect/>
          </a:stretch>
        </p:blipFill>
        <p:spPr>
          <a:xfrm>
            <a:off x="265093" y="5796591"/>
            <a:ext cx="2435705" cy="832515"/>
          </a:xfrm>
          <a:prstGeom prst="rect">
            <a:avLst/>
          </a:prstGeom>
          <a:noFill/>
          <a:ln cap="flat">
            <a:noFill/>
          </a:ln>
        </p:spPr>
      </p:pic>
      <p:sp>
        <p:nvSpPr>
          <p:cNvPr id="15" name="TextBox 1">
            <a:extLst>
              <a:ext uri="{FF2B5EF4-FFF2-40B4-BE49-F238E27FC236}">
                <a16:creationId xmlns:a16="http://schemas.microsoft.com/office/drawing/2014/main" id="{13CCC044-F0D1-4BBC-BF63-9E29262F7F1A}"/>
              </a:ext>
            </a:extLst>
          </p:cNvPr>
          <p:cNvSpPr txBox="1"/>
          <p:nvPr/>
        </p:nvSpPr>
        <p:spPr>
          <a:xfrm>
            <a:off x="3116266" y="6182322"/>
            <a:ext cx="6027733" cy="523878"/>
          </a:xfrm>
          <a:prstGeom prst="rect">
            <a:avLst/>
          </a:prstGeom>
          <a:noFill/>
          <a:ln cap="flat">
            <a:noFill/>
          </a:ln>
        </p:spPr>
        <p:txBody>
          <a:bodyPr vert="horz" wrap="square" lIns="91412" tIns="45710" rIns="91412"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05E86"/>
                </a:solidFill>
                <a:uFillTx/>
                <a:latin typeface="Lucida Calligraphy" pitchFamily="66"/>
                <a:ea typeface=""/>
                <a:cs typeface="Arial"/>
              </a:rPr>
              <a:t>Fix It All With  a “Total Call”</a:t>
            </a:r>
          </a:p>
        </p:txBody>
      </p:sp>
    </p:spTree>
    <p:extLst>
      <p:ext uri="{BB962C8B-B14F-4D97-AF65-F5344CB8AC3E}">
        <p14:creationId xmlns:p14="http://schemas.microsoft.com/office/powerpoint/2010/main" val="2109752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2BD1-4E2B-4181-AEB3-67A6C9178476}"/>
              </a:ext>
            </a:extLst>
          </p:cNvPr>
          <p:cNvSpPr txBox="1">
            <a:spLocks noGrp="1"/>
          </p:cNvSpPr>
          <p:nvPr>
            <p:ph type="title"/>
          </p:nvPr>
        </p:nvSpPr>
        <p:spPr>
          <a:xfrm>
            <a:off x="457200" y="338135"/>
            <a:ext cx="8229600" cy="1252535"/>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0"/>
              </a:spcBef>
              <a:spcAft>
                <a:spcPts val="0"/>
              </a:spcAft>
              <a:tabLst/>
              <a:defRPr lang="en-US"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4E8D756-20FC-4971-BC66-DC878E43CAE6}"/>
              </a:ext>
            </a:extLst>
          </p:cNvPr>
          <p:cNvSpPr txBox="1">
            <a:spLocks noGrp="1"/>
          </p:cNvSpPr>
          <p:nvPr>
            <p:ph type="body" orient="vert" idx="1"/>
          </p:nvPr>
        </p:nvSpPr>
        <p:spPr>
          <a:xfrm>
            <a:off x="457200" y="1752603"/>
            <a:ext cx="8229600" cy="3451229"/>
          </a:xfrm>
          <a:prstGeom prst="rect">
            <a:avLst/>
          </a:prstGeom>
          <a:noFill/>
          <a:ln>
            <a:noFill/>
          </a:ln>
        </p:spPr>
        <p:txBody>
          <a:bodyPr vert="eaVert" wrap="square" lIns="91440" tIns="45720" rIns="91440" bIns="45720" anchor="ctr" anchorCtr="0" compatLnSpc="1">
            <a:noAutofit/>
          </a:bodyPr>
          <a:lstStyle>
            <a:lvl1pPr marL="273048" marR="0" lvl="0" indent="-273048" fontAlgn="auto">
              <a:lnSpc>
                <a:spcPct val="100000"/>
              </a:lnSpc>
              <a:spcBef>
                <a:spcPts val="600"/>
              </a:spcBef>
              <a:spcAft>
                <a:spcPts val="0"/>
              </a:spcAft>
              <a:buClr>
                <a:srgbClr val="31B6FD"/>
              </a:buClr>
              <a:buSzPct val="100000"/>
              <a:buFont typeface="Symbol" pitchFamily="18"/>
              <a:buChar char=""/>
              <a:tabLst/>
              <a:defRPr lang="en-US" sz="2400" b="0" i="0" u="none" strike="noStrike" cap="none" spc="0" baseline="0">
                <a:solidFill>
                  <a:srgbClr val="073E87"/>
                </a:solidFill>
                <a:uFillTx/>
                <a:latin typeface="Candara"/>
                <a:ea typeface=""/>
                <a:cs typeface=""/>
              </a:defRPr>
            </a:lvl1pPr>
            <a:lvl2pPr marL="576264" marR="0" lvl="1" indent="-273048" fontAlgn="auto">
              <a:lnSpc>
                <a:spcPct val="100000"/>
              </a:lnSpc>
              <a:spcAft>
                <a:spcPts val="0"/>
              </a:spcAft>
              <a:buClr>
                <a:srgbClr val="31B6FD"/>
              </a:buClr>
              <a:buSzPct val="100000"/>
              <a:buFont typeface="Symbol" pitchFamily="18"/>
              <a:buChar char=""/>
              <a:tabLst/>
              <a:defRPr lang="en-US" sz="2200" b="0" i="0" u="none" strike="noStrike" cap="none" spc="0" baseline="0">
                <a:solidFill>
                  <a:srgbClr val="073E87"/>
                </a:solidFill>
                <a:uFillTx/>
                <a:latin typeface="Candara"/>
                <a:ea typeface=""/>
                <a:cs typeface=""/>
              </a:defRPr>
            </a:lvl2pPr>
            <a:lvl3pPr marL="855658" marR="0" lvl="2" fontAlgn="auto">
              <a:lnSpc>
                <a:spcPct val="100000"/>
              </a:lnSpc>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3pPr>
            <a:lvl4pPr marL="1143000" marR="0" lvl="3" fontAlgn="auto">
              <a:lnSpc>
                <a:spcPct val="100000"/>
              </a:lnSpc>
              <a:spcBef>
                <a:spcPts val="0"/>
              </a:spcBef>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4pPr>
            <a:lvl5pPr marL="1462089" marR="0" lvl="4" fontAlgn="auto">
              <a:lnSpc>
                <a:spcPct val="100000"/>
              </a:lnSpc>
              <a:spcBef>
                <a:spcPts val="400"/>
              </a:spcBef>
              <a:spcAft>
                <a:spcPts val="0"/>
              </a:spcAft>
              <a:buClr>
                <a:srgbClr val="31B6FD"/>
              </a:buClr>
              <a:buSzPct val="100000"/>
              <a:buFont typeface="Symbol" pitchFamily="18"/>
              <a:buChar char=""/>
              <a:tabLst/>
              <a:defRPr lang="en-US" sz="16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A74FE-8FBE-4990-BDEC-A98396DB478F}"/>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E10F7399-877A-44EF-90F4-216EDCCE17C3}" type="datetime1">
              <a:rPr lang="en-US"/>
              <a:pPr lvl="0"/>
              <a:t>1/26/2021</a:t>
            </a:fld>
            <a:endParaRPr lang="en-US"/>
          </a:p>
        </p:txBody>
      </p:sp>
      <p:sp>
        <p:nvSpPr>
          <p:cNvPr id="5" name="Footer Placeholder 4">
            <a:extLst>
              <a:ext uri="{FF2B5EF4-FFF2-40B4-BE49-F238E27FC236}">
                <a16:creationId xmlns:a16="http://schemas.microsoft.com/office/drawing/2014/main" id="{78A42803-A1D6-4DE6-8ADE-97BDD35E444A}"/>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6" name="Slide Number Placeholder 5">
            <a:extLst>
              <a:ext uri="{FF2B5EF4-FFF2-40B4-BE49-F238E27FC236}">
                <a16:creationId xmlns:a16="http://schemas.microsoft.com/office/drawing/2014/main" id="{CC8CA76E-8D89-483D-8404-FA47BF5C1157}"/>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BB9F1BEF-188E-452D-8549-472ADE7F8356}" type="slidenum">
              <a:t>‹#›</a:t>
            </a:fld>
            <a:endParaRPr lang="en-US"/>
          </a:p>
        </p:txBody>
      </p:sp>
    </p:spTree>
    <p:extLst>
      <p:ext uri="{BB962C8B-B14F-4D97-AF65-F5344CB8AC3E}">
        <p14:creationId xmlns:p14="http://schemas.microsoft.com/office/powerpoint/2010/main" val="104694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0586F02-CC64-4642-AA93-956260257BE0}"/>
              </a:ext>
            </a:extLst>
          </p:cNvPr>
          <p:cNvSpPr/>
          <p:nvPr/>
        </p:nvSpPr>
        <p:spPr>
          <a:xfrm>
            <a:off x="228600" y="228600"/>
            <a:ext cx="8696328" cy="1427158"/>
          </a:xfrm>
          <a:custGeom>
            <a:avLst>
              <a:gd name="f10" fmla="val 1541"/>
            </a:avLst>
            <a:gdLst>
              <a:gd name="f1" fmla="val 10800000"/>
              <a:gd name="f2" fmla="val 5400000"/>
              <a:gd name="f3" fmla="val 16200000"/>
              <a:gd name="f4" fmla="val w"/>
              <a:gd name="f5" fmla="val h"/>
              <a:gd name="f6" fmla="val ss"/>
              <a:gd name="f7" fmla="val 0"/>
              <a:gd name="f8" fmla="*/ 5419351 1 1725033"/>
              <a:gd name="f9" fmla="val 45"/>
              <a:gd name="f10" fmla="val 154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grpSp>
        <p:nvGrpSpPr>
          <p:cNvPr id="3" name="Group 15">
            <a:extLst>
              <a:ext uri="{FF2B5EF4-FFF2-40B4-BE49-F238E27FC236}">
                <a16:creationId xmlns:a16="http://schemas.microsoft.com/office/drawing/2014/main" id="{343151FC-CE0D-45C5-8EBA-E08E4D2D6622}"/>
              </a:ext>
            </a:extLst>
          </p:cNvPr>
          <p:cNvGrpSpPr/>
          <p:nvPr/>
        </p:nvGrpSpPr>
        <p:grpSpPr>
          <a:xfrm>
            <a:off x="211134" y="714375"/>
            <a:ext cx="8723312" cy="1331915"/>
            <a:chOff x="211134" y="714375"/>
            <a:chExt cx="8723312" cy="1331915"/>
          </a:xfrm>
        </p:grpSpPr>
        <p:sp>
          <p:nvSpPr>
            <p:cNvPr id="4" name="Freeform 14">
              <a:extLst>
                <a:ext uri="{FF2B5EF4-FFF2-40B4-BE49-F238E27FC236}">
                  <a16:creationId xmlns:a16="http://schemas.microsoft.com/office/drawing/2014/main" id="{38E42718-9B23-4E95-89AC-50799DD25987}"/>
                </a:ext>
              </a:extLst>
            </p:cNvPr>
            <p:cNvSpPr/>
            <p:nvPr/>
          </p:nvSpPr>
          <p:spPr>
            <a:xfrm>
              <a:off x="6054352" y="859636"/>
              <a:ext cx="2880094" cy="715124"/>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4286250 f98 1"/>
                <a:gd name="f103" fmla="*/ 0 f97 1"/>
                <a:gd name="f104" fmla="*/ 4105275 f98 1"/>
                <a:gd name="f105" fmla="*/ 28575 f97 1"/>
                <a:gd name="f106" fmla="*/ 3921125 f98 1"/>
                <a:gd name="f107" fmla="*/ 60325 f97 1"/>
                <a:gd name="f108" fmla="*/ 3733800 f98 1"/>
                <a:gd name="f109" fmla="*/ 95250 f97 1"/>
                <a:gd name="f110" fmla="*/ 3540125 f98 1"/>
                <a:gd name="f111" fmla="*/ 130175 f97 1"/>
                <a:gd name="f112" fmla="*/ 3343275 f98 1"/>
                <a:gd name="f113" fmla="*/ 171450 f97 1"/>
                <a:gd name="f114" fmla="*/ 3140075 f98 1"/>
                <a:gd name="f115" fmla="*/ 212725 f97 1"/>
                <a:gd name="f116" fmla="*/ 2933700 f98 1"/>
                <a:gd name="f117" fmla="*/ 260350 f97 1"/>
                <a:gd name="f118" fmla="*/ 2720975 f98 1"/>
                <a:gd name="f119" fmla="*/ 307975 f97 1"/>
                <a:gd name="f120" fmla="*/ 2336800 f98 1"/>
                <a:gd name="f121" fmla="*/ 400050 f97 1"/>
                <a:gd name="f122" fmla="*/ 1962150 f98 1"/>
                <a:gd name="f123" fmla="*/ 482600 f97 1"/>
                <a:gd name="f124" fmla="*/ 1603375 f98 1"/>
                <a:gd name="f125" fmla="*/ 558800 f97 1"/>
                <a:gd name="f126" fmla="*/ 1257300 f98 1"/>
                <a:gd name="f127" fmla="*/ 631825 f97 1"/>
                <a:gd name="f128" fmla="*/ 927100 f98 1"/>
                <a:gd name="f129" fmla="*/ 695325 f97 1"/>
                <a:gd name="f130" fmla="*/ 606425 f98 1"/>
                <a:gd name="f131" fmla="*/ 752475 f97 1"/>
                <a:gd name="f132" fmla="*/ 298450 f98 1"/>
                <a:gd name="f133" fmla="*/ 806450 f97 1"/>
                <a:gd name="f134" fmla="*/ 0 f98 1"/>
                <a:gd name="f135" fmla="*/ 854075 f97 1"/>
                <a:gd name="f136" fmla="*/ 206375 f98 1"/>
                <a:gd name="f137" fmla="*/ 882650 f97 1"/>
                <a:gd name="f138" fmla="*/ 403225 f98 1"/>
                <a:gd name="f139" fmla="*/ 908050 f97 1"/>
                <a:gd name="f140" fmla="*/ 593725 f98 1"/>
                <a:gd name="f141" fmla="*/ 930275 f97 1"/>
                <a:gd name="f142" fmla="*/ 781050 f98 1"/>
                <a:gd name="f143" fmla="*/ 949325 f97 1"/>
                <a:gd name="f144" fmla="*/ 962025 f98 1"/>
                <a:gd name="f145" fmla="*/ 968375 f97 1"/>
                <a:gd name="f146" fmla="*/ 1136650 f98 1"/>
                <a:gd name="f147" fmla="*/ 981075 f97 1"/>
                <a:gd name="f148" fmla="*/ 1304925 f98 1"/>
                <a:gd name="f149" fmla="*/ 993775 f97 1"/>
                <a:gd name="f150" fmla="*/ 1470025 f98 1"/>
                <a:gd name="f151" fmla="*/ 1003300 f97 1"/>
                <a:gd name="f152" fmla="*/ 1631950 f98 1"/>
                <a:gd name="f153" fmla="*/ 1009650 f97 1"/>
                <a:gd name="f154" fmla="*/ 1787525 f98 1"/>
                <a:gd name="f155" fmla="*/ 1012825 f97 1"/>
                <a:gd name="f156" fmla="*/ 1936750 f98 1"/>
                <a:gd name="f157" fmla="*/ 1016000 f97 1"/>
                <a:gd name="f158" fmla="*/ 2082800 f98 1"/>
                <a:gd name="f159" fmla="*/ 2225675 f98 1"/>
                <a:gd name="f160" fmla="*/ 2365375 f98 1"/>
                <a:gd name="f161" fmla="*/ 2498725 f98 1"/>
                <a:gd name="f162" fmla="*/ 2628900 f98 1"/>
                <a:gd name="f163" fmla="*/ 2752725 f98 1"/>
                <a:gd name="f164" fmla="*/ 984250 f97 1"/>
                <a:gd name="f165" fmla="*/ 2876550 f98 1"/>
                <a:gd name="f166" fmla="*/ 971550 f97 1"/>
                <a:gd name="f167" fmla="*/ 2994025 f98 1"/>
                <a:gd name="f168" fmla="*/ 955675 f97 1"/>
                <a:gd name="f169" fmla="*/ 3111500 f98 1"/>
                <a:gd name="f170" fmla="*/ 939800 f97 1"/>
                <a:gd name="f171" fmla="*/ 3222625 f98 1"/>
                <a:gd name="f172" fmla="*/ 920750 f97 1"/>
                <a:gd name="f173" fmla="*/ 3333750 f98 1"/>
                <a:gd name="f174" fmla="*/ 901700 f97 1"/>
                <a:gd name="f175" fmla="*/ 3438525 f98 1"/>
                <a:gd name="f176" fmla="*/ 879475 f97 1"/>
                <a:gd name="f177" fmla="*/ 3543300 f98 1"/>
                <a:gd name="f178" fmla="*/ 857250 f97 1"/>
                <a:gd name="f179" fmla="*/ 3644900 f98 1"/>
                <a:gd name="f180" fmla="*/ 831850 f97 1"/>
                <a:gd name="f181" fmla="*/ 3743325 f98 1"/>
                <a:gd name="f182" fmla="*/ 3838575 f98 1"/>
                <a:gd name="f183" fmla="*/ 777875 f97 1"/>
                <a:gd name="f184" fmla="*/ 3933825 f98 1"/>
                <a:gd name="f185" fmla="*/ 749300 f97 1"/>
                <a:gd name="f186" fmla="*/ 4114800 f98 1"/>
                <a:gd name="f187" fmla="*/ 685800 f97 1"/>
                <a:gd name="f188" fmla="*/ 4289425 f98 1"/>
                <a:gd name="f189" fmla="*/ 619125 f97 1"/>
                <a:gd name="f190" fmla="*/ 4295775 f98 1"/>
                <a:gd name="f191" fmla="*/ 615950 f97 1"/>
                <a:gd name="f192" fmla="*/ f99 1 f2"/>
                <a:gd name="f193" fmla="*/ f102 1 2706"/>
                <a:gd name="f194" fmla="*/ f103 1 640"/>
                <a:gd name="f195" fmla="*/ f104 1 2706"/>
                <a:gd name="f196" fmla="*/ f105 1 640"/>
                <a:gd name="f197" fmla="*/ f106 1 2706"/>
                <a:gd name="f198" fmla="*/ f107 1 640"/>
                <a:gd name="f199" fmla="*/ f108 1 2706"/>
                <a:gd name="f200" fmla="*/ f109 1 640"/>
                <a:gd name="f201" fmla="*/ f110 1 2706"/>
                <a:gd name="f202" fmla="*/ f111 1 640"/>
                <a:gd name="f203" fmla="*/ f112 1 2706"/>
                <a:gd name="f204" fmla="*/ f113 1 640"/>
                <a:gd name="f205" fmla="*/ f114 1 2706"/>
                <a:gd name="f206" fmla="*/ f115 1 640"/>
                <a:gd name="f207" fmla="*/ f116 1 2706"/>
                <a:gd name="f208" fmla="*/ f117 1 640"/>
                <a:gd name="f209" fmla="*/ f118 1 2706"/>
                <a:gd name="f210" fmla="*/ f119 1 640"/>
                <a:gd name="f211" fmla="*/ f120 1 2706"/>
                <a:gd name="f212" fmla="*/ f121 1 640"/>
                <a:gd name="f213" fmla="*/ f122 1 2706"/>
                <a:gd name="f214" fmla="*/ f123 1 640"/>
                <a:gd name="f215" fmla="*/ f124 1 2706"/>
                <a:gd name="f216" fmla="*/ f125 1 640"/>
                <a:gd name="f217" fmla="*/ f126 1 2706"/>
                <a:gd name="f218" fmla="*/ f127 1 640"/>
                <a:gd name="f219" fmla="*/ f128 1 2706"/>
                <a:gd name="f220" fmla="*/ f129 1 640"/>
                <a:gd name="f221" fmla="*/ f130 1 2706"/>
                <a:gd name="f222" fmla="*/ f131 1 640"/>
                <a:gd name="f223" fmla="*/ f132 1 2706"/>
                <a:gd name="f224" fmla="*/ f133 1 640"/>
                <a:gd name="f225" fmla="*/ f134 1 2706"/>
                <a:gd name="f226" fmla="*/ f135 1 640"/>
                <a:gd name="f227" fmla="*/ f136 1 2706"/>
                <a:gd name="f228" fmla="*/ f137 1 640"/>
                <a:gd name="f229" fmla="*/ f138 1 2706"/>
                <a:gd name="f230" fmla="*/ f139 1 640"/>
                <a:gd name="f231" fmla="*/ f140 1 2706"/>
                <a:gd name="f232" fmla="*/ f141 1 640"/>
                <a:gd name="f233" fmla="*/ f142 1 2706"/>
                <a:gd name="f234" fmla="*/ f143 1 640"/>
                <a:gd name="f235" fmla="*/ f144 1 2706"/>
                <a:gd name="f236" fmla="*/ f145 1 640"/>
                <a:gd name="f237" fmla="*/ f146 1 2706"/>
                <a:gd name="f238" fmla="*/ f147 1 640"/>
                <a:gd name="f239" fmla="*/ f148 1 2706"/>
                <a:gd name="f240" fmla="*/ f149 1 640"/>
                <a:gd name="f241" fmla="*/ f150 1 2706"/>
                <a:gd name="f242" fmla="*/ f151 1 640"/>
                <a:gd name="f243" fmla="*/ f152 1 2706"/>
                <a:gd name="f244" fmla="*/ f153 1 640"/>
                <a:gd name="f245" fmla="*/ f154 1 2706"/>
                <a:gd name="f246" fmla="*/ f155 1 640"/>
                <a:gd name="f247" fmla="*/ f156 1 2706"/>
                <a:gd name="f248" fmla="*/ f157 1 640"/>
                <a:gd name="f249" fmla="*/ f158 1 2706"/>
                <a:gd name="f250" fmla="*/ f159 1 2706"/>
                <a:gd name="f251" fmla="*/ f160 1 2706"/>
                <a:gd name="f252" fmla="*/ f161 1 2706"/>
                <a:gd name="f253" fmla="*/ f162 1 2706"/>
                <a:gd name="f254" fmla="*/ f163 1 2706"/>
                <a:gd name="f255" fmla="*/ f164 1 640"/>
                <a:gd name="f256" fmla="*/ f165 1 2706"/>
                <a:gd name="f257" fmla="*/ f166 1 640"/>
                <a:gd name="f258" fmla="*/ f167 1 2706"/>
                <a:gd name="f259" fmla="*/ f168 1 640"/>
                <a:gd name="f260" fmla="*/ f169 1 2706"/>
                <a:gd name="f261" fmla="*/ f170 1 640"/>
                <a:gd name="f262" fmla="*/ f171 1 2706"/>
                <a:gd name="f263" fmla="*/ f172 1 640"/>
                <a:gd name="f264" fmla="*/ f173 1 2706"/>
                <a:gd name="f265" fmla="*/ f174 1 640"/>
                <a:gd name="f266" fmla="*/ f175 1 2706"/>
                <a:gd name="f267" fmla="*/ f176 1 640"/>
                <a:gd name="f268" fmla="*/ f177 1 2706"/>
                <a:gd name="f269" fmla="*/ f178 1 640"/>
                <a:gd name="f270" fmla="*/ f179 1 2706"/>
                <a:gd name="f271" fmla="*/ f180 1 640"/>
                <a:gd name="f272" fmla="*/ f181 1 2706"/>
                <a:gd name="f273" fmla="*/ f182 1 2706"/>
                <a:gd name="f274" fmla="*/ f183 1 640"/>
                <a:gd name="f275" fmla="*/ f184 1 2706"/>
                <a:gd name="f276" fmla="*/ f185 1 640"/>
                <a:gd name="f277" fmla="*/ f186 1 2706"/>
                <a:gd name="f278" fmla="*/ f187 1 640"/>
                <a:gd name="f279" fmla="*/ f188 1 2706"/>
                <a:gd name="f280" fmla="*/ f189 1 640"/>
                <a:gd name="f281" fmla="*/ f190 1 2706"/>
                <a:gd name="f282" fmla="*/ f191 1 640"/>
                <a:gd name="f283" fmla="*/ 0 1 f100"/>
                <a:gd name="f284" fmla="*/ f6 1 f100"/>
                <a:gd name="f285" fmla="*/ 0 1 f101"/>
                <a:gd name="f286" fmla="*/ f7 1 f101"/>
                <a:gd name="f287" fmla="+- f192 0 f1"/>
                <a:gd name="f288" fmla="*/ f193 1 f100"/>
                <a:gd name="f289" fmla="*/ f194 1 f101"/>
                <a:gd name="f290" fmla="*/ f195 1 f100"/>
                <a:gd name="f291" fmla="*/ f196 1 f101"/>
                <a:gd name="f292" fmla="*/ f197 1 f100"/>
                <a:gd name="f293" fmla="*/ f198 1 f101"/>
                <a:gd name="f294" fmla="*/ f199 1 f100"/>
                <a:gd name="f295" fmla="*/ f200 1 f101"/>
                <a:gd name="f296" fmla="*/ f201 1 f100"/>
                <a:gd name="f297" fmla="*/ f202 1 f101"/>
                <a:gd name="f298" fmla="*/ f203 1 f100"/>
                <a:gd name="f299" fmla="*/ f204 1 f101"/>
                <a:gd name="f300" fmla="*/ f205 1 f100"/>
                <a:gd name="f301" fmla="*/ f206 1 f101"/>
                <a:gd name="f302" fmla="*/ f207 1 f100"/>
                <a:gd name="f303" fmla="*/ f208 1 f101"/>
                <a:gd name="f304" fmla="*/ f209 1 f100"/>
                <a:gd name="f305" fmla="*/ f210 1 f101"/>
                <a:gd name="f306" fmla="*/ f211 1 f100"/>
                <a:gd name="f307" fmla="*/ f212 1 f101"/>
                <a:gd name="f308" fmla="*/ f213 1 f100"/>
                <a:gd name="f309" fmla="*/ f214 1 f101"/>
                <a:gd name="f310" fmla="*/ f215 1 f100"/>
                <a:gd name="f311" fmla="*/ f216 1 f101"/>
                <a:gd name="f312" fmla="*/ f217 1 f100"/>
                <a:gd name="f313" fmla="*/ f218 1 f101"/>
                <a:gd name="f314" fmla="*/ f219 1 f100"/>
                <a:gd name="f315" fmla="*/ f220 1 f101"/>
                <a:gd name="f316" fmla="*/ f221 1 f100"/>
                <a:gd name="f317" fmla="*/ f222 1 f101"/>
                <a:gd name="f318" fmla="*/ f223 1 f100"/>
                <a:gd name="f319" fmla="*/ f224 1 f101"/>
                <a:gd name="f320" fmla="*/ f225 1 f100"/>
                <a:gd name="f321" fmla="*/ f226 1 f101"/>
                <a:gd name="f322" fmla="*/ f227 1 f100"/>
                <a:gd name="f323" fmla="*/ f228 1 f101"/>
                <a:gd name="f324" fmla="*/ f229 1 f100"/>
                <a:gd name="f325" fmla="*/ f230 1 f101"/>
                <a:gd name="f326" fmla="*/ f231 1 f100"/>
                <a:gd name="f327" fmla="*/ f232 1 f101"/>
                <a:gd name="f328" fmla="*/ f233 1 f100"/>
                <a:gd name="f329" fmla="*/ f234 1 f101"/>
                <a:gd name="f330" fmla="*/ f235 1 f100"/>
                <a:gd name="f331" fmla="*/ f236 1 f101"/>
                <a:gd name="f332" fmla="*/ f237 1 f100"/>
                <a:gd name="f333" fmla="*/ f238 1 f101"/>
                <a:gd name="f334" fmla="*/ f239 1 f100"/>
                <a:gd name="f335" fmla="*/ f240 1 f101"/>
                <a:gd name="f336" fmla="*/ f241 1 f100"/>
                <a:gd name="f337" fmla="*/ f242 1 f101"/>
                <a:gd name="f338" fmla="*/ f243 1 f100"/>
                <a:gd name="f339" fmla="*/ f244 1 f101"/>
                <a:gd name="f340" fmla="*/ f245 1 f100"/>
                <a:gd name="f341" fmla="*/ f246 1 f101"/>
                <a:gd name="f342" fmla="*/ f247 1 f100"/>
                <a:gd name="f343" fmla="*/ f248 1 f101"/>
                <a:gd name="f344" fmla="*/ f249 1 f100"/>
                <a:gd name="f345" fmla="*/ f250 1 f100"/>
                <a:gd name="f346" fmla="*/ f251 1 f100"/>
                <a:gd name="f347" fmla="*/ f252 1 f100"/>
                <a:gd name="f348" fmla="*/ f253 1 f100"/>
                <a:gd name="f349" fmla="*/ f254 1 f100"/>
                <a:gd name="f350" fmla="*/ f255 1 f101"/>
                <a:gd name="f351" fmla="*/ f256 1 f100"/>
                <a:gd name="f352" fmla="*/ f257 1 f101"/>
                <a:gd name="f353" fmla="*/ f258 1 f100"/>
                <a:gd name="f354" fmla="*/ f259 1 f101"/>
                <a:gd name="f355" fmla="*/ f260 1 f100"/>
                <a:gd name="f356" fmla="*/ f261 1 f101"/>
                <a:gd name="f357" fmla="*/ f262 1 f100"/>
                <a:gd name="f358" fmla="*/ f263 1 f101"/>
                <a:gd name="f359" fmla="*/ f264 1 f100"/>
                <a:gd name="f360" fmla="*/ f265 1 f101"/>
                <a:gd name="f361" fmla="*/ f266 1 f100"/>
                <a:gd name="f362" fmla="*/ f267 1 f101"/>
                <a:gd name="f363" fmla="*/ f268 1 f100"/>
                <a:gd name="f364" fmla="*/ f269 1 f101"/>
                <a:gd name="f365" fmla="*/ f270 1 f100"/>
                <a:gd name="f366" fmla="*/ f271 1 f101"/>
                <a:gd name="f367" fmla="*/ f272 1 f100"/>
                <a:gd name="f368" fmla="*/ f273 1 f100"/>
                <a:gd name="f369" fmla="*/ f274 1 f101"/>
                <a:gd name="f370" fmla="*/ f275 1 f100"/>
                <a:gd name="f371" fmla="*/ f276 1 f101"/>
                <a:gd name="f372" fmla="*/ f277 1 f100"/>
                <a:gd name="f373" fmla="*/ f278 1 f101"/>
                <a:gd name="f374" fmla="*/ f279 1 f100"/>
                <a:gd name="f375" fmla="*/ f280 1 f101"/>
                <a:gd name="f376" fmla="*/ f281 1 f100"/>
                <a:gd name="f377" fmla="*/ f282 1 f101"/>
                <a:gd name="f378" fmla="*/ f283 f95 1"/>
                <a:gd name="f379" fmla="*/ f284 f95 1"/>
                <a:gd name="f380" fmla="*/ f286 f96 1"/>
                <a:gd name="f381" fmla="*/ f285 f96 1"/>
                <a:gd name="f382" fmla="*/ f288 f95 1"/>
                <a:gd name="f383" fmla="*/ f289 f96 1"/>
                <a:gd name="f384" fmla="*/ f290 f95 1"/>
                <a:gd name="f385" fmla="*/ f291 f96 1"/>
                <a:gd name="f386" fmla="*/ f292 f95 1"/>
                <a:gd name="f387" fmla="*/ f293 f96 1"/>
                <a:gd name="f388" fmla="*/ f294 f95 1"/>
                <a:gd name="f389" fmla="*/ f295 f96 1"/>
                <a:gd name="f390" fmla="*/ f296 f95 1"/>
                <a:gd name="f391" fmla="*/ f297 f96 1"/>
                <a:gd name="f392" fmla="*/ f298 f95 1"/>
                <a:gd name="f393" fmla="*/ f299 f96 1"/>
                <a:gd name="f394" fmla="*/ f300 f95 1"/>
                <a:gd name="f395" fmla="*/ f301 f96 1"/>
                <a:gd name="f396" fmla="*/ f302 f95 1"/>
                <a:gd name="f397" fmla="*/ f303 f96 1"/>
                <a:gd name="f398" fmla="*/ f304 f95 1"/>
                <a:gd name="f399" fmla="*/ f305 f96 1"/>
                <a:gd name="f400" fmla="*/ f306 f95 1"/>
                <a:gd name="f401" fmla="*/ f307 f96 1"/>
                <a:gd name="f402" fmla="*/ f308 f95 1"/>
                <a:gd name="f403" fmla="*/ f309 f96 1"/>
                <a:gd name="f404" fmla="*/ f310 f95 1"/>
                <a:gd name="f405" fmla="*/ f311 f96 1"/>
                <a:gd name="f406" fmla="*/ f312 f95 1"/>
                <a:gd name="f407" fmla="*/ f313 f96 1"/>
                <a:gd name="f408" fmla="*/ f314 f95 1"/>
                <a:gd name="f409" fmla="*/ f315 f96 1"/>
                <a:gd name="f410" fmla="*/ f316 f95 1"/>
                <a:gd name="f411" fmla="*/ f317 f96 1"/>
                <a:gd name="f412" fmla="*/ f318 f95 1"/>
                <a:gd name="f413" fmla="*/ f319 f96 1"/>
                <a:gd name="f414" fmla="*/ f320 f95 1"/>
                <a:gd name="f415" fmla="*/ f321 f96 1"/>
                <a:gd name="f416" fmla="*/ f322 f95 1"/>
                <a:gd name="f417" fmla="*/ f323 f96 1"/>
                <a:gd name="f418" fmla="*/ f324 f95 1"/>
                <a:gd name="f419" fmla="*/ f325 f96 1"/>
                <a:gd name="f420" fmla="*/ f326 f95 1"/>
                <a:gd name="f421" fmla="*/ f327 f96 1"/>
                <a:gd name="f422" fmla="*/ f328 f95 1"/>
                <a:gd name="f423" fmla="*/ f329 f96 1"/>
                <a:gd name="f424" fmla="*/ f330 f95 1"/>
                <a:gd name="f425" fmla="*/ f331 f96 1"/>
                <a:gd name="f426" fmla="*/ f332 f95 1"/>
                <a:gd name="f427" fmla="*/ f333 f96 1"/>
                <a:gd name="f428" fmla="*/ f334 f95 1"/>
                <a:gd name="f429" fmla="*/ f335 f96 1"/>
                <a:gd name="f430" fmla="*/ f336 f95 1"/>
                <a:gd name="f431" fmla="*/ f337 f96 1"/>
                <a:gd name="f432" fmla="*/ f338 f95 1"/>
                <a:gd name="f433" fmla="*/ f339 f96 1"/>
                <a:gd name="f434" fmla="*/ f340 f95 1"/>
                <a:gd name="f435" fmla="*/ f341 f96 1"/>
                <a:gd name="f436" fmla="*/ f342 f95 1"/>
                <a:gd name="f437" fmla="*/ f343 f96 1"/>
                <a:gd name="f438" fmla="*/ f344 f95 1"/>
                <a:gd name="f439" fmla="*/ f345 f95 1"/>
                <a:gd name="f440" fmla="*/ f346 f95 1"/>
                <a:gd name="f441" fmla="*/ f347 f95 1"/>
                <a:gd name="f442" fmla="*/ f348 f95 1"/>
                <a:gd name="f443" fmla="*/ f349 f95 1"/>
                <a:gd name="f444" fmla="*/ f350 f96 1"/>
                <a:gd name="f445" fmla="*/ f351 f95 1"/>
                <a:gd name="f446" fmla="*/ f352 f96 1"/>
                <a:gd name="f447" fmla="*/ f353 f95 1"/>
                <a:gd name="f448" fmla="*/ f354 f96 1"/>
                <a:gd name="f449" fmla="*/ f355 f95 1"/>
                <a:gd name="f450" fmla="*/ f356 f96 1"/>
                <a:gd name="f451" fmla="*/ f357 f95 1"/>
                <a:gd name="f452" fmla="*/ f358 f96 1"/>
                <a:gd name="f453" fmla="*/ f359 f95 1"/>
                <a:gd name="f454" fmla="*/ f360 f96 1"/>
                <a:gd name="f455" fmla="*/ f361 f95 1"/>
                <a:gd name="f456" fmla="*/ f362 f96 1"/>
                <a:gd name="f457" fmla="*/ f363 f95 1"/>
                <a:gd name="f458" fmla="*/ f364 f96 1"/>
                <a:gd name="f459" fmla="*/ f365 f95 1"/>
                <a:gd name="f460" fmla="*/ f366 f96 1"/>
                <a:gd name="f461" fmla="*/ f367 f95 1"/>
                <a:gd name="f462" fmla="*/ f368 f95 1"/>
                <a:gd name="f463" fmla="*/ f369 f96 1"/>
                <a:gd name="f464" fmla="*/ f370 f95 1"/>
                <a:gd name="f465" fmla="*/ f371 f96 1"/>
                <a:gd name="f466" fmla="*/ f372 f95 1"/>
                <a:gd name="f467" fmla="*/ f373 f96 1"/>
                <a:gd name="f468" fmla="*/ f374 f95 1"/>
                <a:gd name="f469" fmla="*/ f375 f96 1"/>
                <a:gd name="f470" fmla="*/ f376 f95 1"/>
                <a:gd name="f471" fmla="*/ f377 f96 1"/>
              </a:gdLst>
              <a:ahLst/>
              <a:cxnLst>
                <a:cxn ang="3cd4">
                  <a:pos x="hc" y="t"/>
                </a:cxn>
                <a:cxn ang="0">
                  <a:pos x="r" y="vc"/>
                </a:cxn>
                <a:cxn ang="cd4">
                  <a:pos x="hc" y="b"/>
                </a:cxn>
                <a:cxn ang="cd2">
                  <a:pos x="l" y="vc"/>
                </a:cxn>
                <a:cxn ang="f287">
                  <a:pos x="f382" y="f383"/>
                </a:cxn>
                <a:cxn ang="f287">
                  <a:pos x="f382" y="f383"/>
                </a:cxn>
                <a:cxn ang="f287">
                  <a:pos x="f384" y="f385"/>
                </a:cxn>
                <a:cxn ang="f287">
                  <a:pos x="f386" y="f387"/>
                </a:cxn>
                <a:cxn ang="f287">
                  <a:pos x="f388" y="f389"/>
                </a:cxn>
                <a:cxn ang="f287">
                  <a:pos x="f390" y="f391"/>
                </a:cxn>
                <a:cxn ang="f287">
                  <a:pos x="f392" y="f393"/>
                </a:cxn>
                <a:cxn ang="f287">
                  <a:pos x="f394" y="f395"/>
                </a:cxn>
                <a:cxn ang="f287">
                  <a:pos x="f396" y="f397"/>
                </a:cxn>
                <a:cxn ang="f287">
                  <a:pos x="f398" y="f399"/>
                </a:cxn>
                <a:cxn ang="f287">
                  <a:pos x="f398" y="f399"/>
                </a:cxn>
                <a:cxn ang="f287">
                  <a:pos x="f400" y="f401"/>
                </a:cxn>
                <a:cxn ang="f287">
                  <a:pos x="f402" y="f403"/>
                </a:cxn>
                <a:cxn ang="f287">
                  <a:pos x="f404" y="f405"/>
                </a:cxn>
                <a:cxn ang="f287">
                  <a:pos x="f406" y="f407"/>
                </a:cxn>
                <a:cxn ang="f287">
                  <a:pos x="f408" y="f409"/>
                </a:cxn>
                <a:cxn ang="f287">
                  <a:pos x="f410" y="f411"/>
                </a:cxn>
                <a:cxn ang="f287">
                  <a:pos x="f412" y="f413"/>
                </a:cxn>
                <a:cxn ang="f287">
                  <a:pos x="f414" y="f415"/>
                </a:cxn>
                <a:cxn ang="f287">
                  <a:pos x="f414" y="f415"/>
                </a:cxn>
                <a:cxn ang="f287">
                  <a:pos x="f416" y="f417"/>
                </a:cxn>
                <a:cxn ang="f287">
                  <a:pos x="f418" y="f419"/>
                </a:cxn>
                <a:cxn ang="f287">
                  <a:pos x="f420" y="f421"/>
                </a:cxn>
                <a:cxn ang="f287">
                  <a:pos x="f422" y="f423"/>
                </a:cxn>
                <a:cxn ang="f287">
                  <a:pos x="f424" y="f425"/>
                </a:cxn>
                <a:cxn ang="f287">
                  <a:pos x="f426" y="f427"/>
                </a:cxn>
                <a:cxn ang="f287">
                  <a:pos x="f428" y="f429"/>
                </a:cxn>
                <a:cxn ang="f287">
                  <a:pos x="f430" y="f431"/>
                </a:cxn>
                <a:cxn ang="f287">
                  <a:pos x="f432" y="f433"/>
                </a:cxn>
                <a:cxn ang="f287">
                  <a:pos x="f434" y="f435"/>
                </a:cxn>
                <a:cxn ang="f287">
                  <a:pos x="f436" y="f437"/>
                </a:cxn>
                <a:cxn ang="f287">
                  <a:pos x="f438" y="f437"/>
                </a:cxn>
                <a:cxn ang="f287">
                  <a:pos x="f439" y="f435"/>
                </a:cxn>
                <a:cxn ang="f287">
                  <a:pos x="f440" y="f433"/>
                </a:cxn>
                <a:cxn ang="f287">
                  <a:pos x="f441" y="f431"/>
                </a:cxn>
                <a:cxn ang="f287">
                  <a:pos x="f442" y="f429"/>
                </a:cxn>
                <a:cxn ang="f287">
                  <a:pos x="f443" y="f444"/>
                </a:cxn>
                <a:cxn ang="f287">
                  <a:pos x="f445" y="f446"/>
                </a:cxn>
                <a:cxn ang="f287">
                  <a:pos x="f447" y="f448"/>
                </a:cxn>
                <a:cxn ang="f287">
                  <a:pos x="f449" y="f450"/>
                </a:cxn>
                <a:cxn ang="f287">
                  <a:pos x="f451" y="f452"/>
                </a:cxn>
                <a:cxn ang="f287">
                  <a:pos x="f453" y="f454"/>
                </a:cxn>
                <a:cxn ang="f287">
                  <a:pos x="f455" y="f456"/>
                </a:cxn>
                <a:cxn ang="f287">
                  <a:pos x="f457" y="f458"/>
                </a:cxn>
                <a:cxn ang="f287">
                  <a:pos x="f459" y="f460"/>
                </a:cxn>
                <a:cxn ang="f287">
                  <a:pos x="f461" y="f413"/>
                </a:cxn>
                <a:cxn ang="f287">
                  <a:pos x="f462" y="f463"/>
                </a:cxn>
                <a:cxn ang="f287">
                  <a:pos x="f464" y="f465"/>
                </a:cxn>
                <a:cxn ang="f287">
                  <a:pos x="f466" y="f467"/>
                </a:cxn>
                <a:cxn ang="f287">
                  <a:pos x="f468" y="f469"/>
                </a:cxn>
                <a:cxn ang="f287">
                  <a:pos x="f468" y="f469"/>
                </a:cxn>
                <a:cxn ang="f287">
                  <a:pos x="f470" y="f471"/>
                </a:cxn>
                <a:cxn ang="f287">
                  <a:pos x="f470" y="f471"/>
                </a:cxn>
                <a:cxn ang="f287">
                  <a:pos x="f470" y="f383"/>
                </a:cxn>
                <a:cxn ang="f287">
                  <a:pos x="f470" y="f383"/>
                </a:cxn>
                <a:cxn ang="f287">
                  <a:pos x="f382" y="f383"/>
                </a:cxn>
                <a:cxn ang="f287">
                  <a:pos x="f382" y="f383"/>
                </a:cxn>
              </a:cxnLst>
              <a:rect l="f378" t="f381" r="f379" b="f380"/>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6" y="f93"/>
                  </a:lnTo>
                  <a:lnTo>
                    <a:pt x="f6" y="f5"/>
                  </a:lnTo>
                  <a:lnTo>
                    <a:pt x="f8" y="f5"/>
                  </a:lnTo>
                  <a:close/>
                </a:path>
              </a:pathLst>
            </a:custGeom>
            <a:solidFill>
              <a:srgbClr val="C6E7FC">
                <a:alpha val="2901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5" name="Freeform 18">
              <a:extLst>
                <a:ext uri="{FF2B5EF4-FFF2-40B4-BE49-F238E27FC236}">
                  <a16:creationId xmlns:a16="http://schemas.microsoft.com/office/drawing/2014/main" id="{72393566-5392-4354-ACA3-4A28579BA21E}"/>
                </a:ext>
              </a:extLst>
            </p:cNvPr>
            <p:cNvSpPr/>
            <p:nvPr/>
          </p:nvSpPr>
          <p:spPr>
            <a:xfrm>
              <a:off x="2621859" y="731135"/>
              <a:ext cx="5551587" cy="851443"/>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8280401 f127 1"/>
                <a:gd name="f132" fmla="*/ 1133475 f126 1"/>
                <a:gd name="f133" fmla="*/ 7912101 f127 1"/>
                <a:gd name="f134" fmla="*/ 1089025 f126 1"/>
                <a:gd name="f135" fmla="*/ 7108826 f127 1"/>
                <a:gd name="f136" fmla="*/ 968375 f126 1"/>
                <a:gd name="f137" fmla="*/ 6213476 f127 1"/>
                <a:gd name="f138" fmla="*/ 806450 f126 1"/>
                <a:gd name="f139" fmla="*/ 5216526 f127 1"/>
                <a:gd name="f140" fmla="*/ 593725 f126 1"/>
                <a:gd name="f141" fmla="*/ 4676776 f127 1"/>
                <a:gd name="f142" fmla="*/ 469900 f126 1"/>
                <a:gd name="f143" fmla="*/ 4257676 f127 1"/>
                <a:gd name="f144" fmla="*/ 374650 f126 1"/>
                <a:gd name="f145" fmla="*/ 3857625 f127 1"/>
                <a:gd name="f146" fmla="*/ 292100 f126 1"/>
                <a:gd name="f147" fmla="*/ 3476625 f127 1"/>
                <a:gd name="f148" fmla="*/ 222250 f126 1"/>
                <a:gd name="f149" fmla="*/ 3111500 f127 1"/>
                <a:gd name="f150" fmla="*/ 161925 f126 1"/>
                <a:gd name="f151" fmla="*/ 2762250 f127 1"/>
                <a:gd name="f152" fmla="*/ 114300 f126 1"/>
                <a:gd name="f153" fmla="*/ 2117725 f127 1"/>
                <a:gd name="f154" fmla="*/ 44450 f126 1"/>
                <a:gd name="f155" fmla="*/ 1539875 f127 1"/>
                <a:gd name="f156" fmla="*/ 6350 f126 1"/>
                <a:gd name="f157" fmla="*/ 1022350 f127 1"/>
                <a:gd name="f158" fmla="*/ 0 f126 1"/>
                <a:gd name="f159" fmla="*/ 568325 f127 1"/>
                <a:gd name="f160" fmla="*/ 15875 f126 1"/>
                <a:gd name="f161" fmla="*/ 174625 f127 1"/>
                <a:gd name="f162" fmla="*/ 50800 f126 1"/>
                <a:gd name="f163" fmla="*/ 0 f127 1"/>
                <a:gd name="f164" fmla="*/ 76200 f126 1"/>
                <a:gd name="f165" fmla="*/ 498475 f127 1"/>
                <a:gd name="f166" fmla="*/ 136525 f126 1"/>
                <a:gd name="f167" fmla="*/ 1035050 f127 1"/>
                <a:gd name="f168" fmla="*/ 1609725 f127 1"/>
                <a:gd name="f169" fmla="*/ 333375 f126 1"/>
                <a:gd name="f170" fmla="*/ 2225675 f127 1"/>
                <a:gd name="f171" fmla="*/ 2787650 f127 1"/>
                <a:gd name="f172" fmla="*/ 600075 f126 1"/>
                <a:gd name="f173" fmla="*/ 3822700 f127 1"/>
                <a:gd name="f174" fmla="*/ 819150 f126 1"/>
                <a:gd name="f175" fmla="*/ 4298951 f127 1"/>
                <a:gd name="f176" fmla="*/ 908050 f126 1"/>
                <a:gd name="f177" fmla="*/ 4749801 f127 1"/>
                <a:gd name="f178" fmla="*/ 984250 f126 1"/>
                <a:gd name="f179" fmla="*/ 5175251 f127 1"/>
                <a:gd name="f180" fmla="*/ 1050925 f126 1"/>
                <a:gd name="f181" fmla="*/ 5575301 f127 1"/>
                <a:gd name="f182" fmla="*/ 1101725 f126 1"/>
                <a:gd name="f183" fmla="*/ 5953126 f127 1"/>
                <a:gd name="f184" fmla="*/ 1146175 f126 1"/>
                <a:gd name="f185" fmla="*/ 6308726 f127 1"/>
                <a:gd name="f186" fmla="*/ 1174750 f126 1"/>
                <a:gd name="f187" fmla="*/ 6642101 f127 1"/>
                <a:gd name="f188" fmla="*/ 1196975 f126 1"/>
                <a:gd name="f189" fmla="*/ 6959601 f127 1"/>
                <a:gd name="f190" fmla="*/ 1209675 f126 1"/>
                <a:gd name="f191" fmla="*/ 7254876 f127 1"/>
                <a:gd name="f192" fmla="*/ 7534276 f127 1"/>
                <a:gd name="f193" fmla="*/ 1203325 f126 1"/>
                <a:gd name="f194" fmla="*/ 7797801 f127 1"/>
                <a:gd name="f195" fmla="*/ 1187450 f126 1"/>
                <a:gd name="f196" fmla="*/ 8045451 f127 1"/>
                <a:gd name="f197" fmla="*/ 1162050 f126 1"/>
                <a:gd name="f198" fmla="*/ f128 1 f2"/>
                <a:gd name="f199" fmla="*/ f131 1 5216"/>
                <a:gd name="f200" fmla="*/ f132 1 762"/>
                <a:gd name="f201" fmla="*/ f133 1 5216"/>
                <a:gd name="f202" fmla="*/ f134 1 762"/>
                <a:gd name="f203" fmla="*/ f135 1 5216"/>
                <a:gd name="f204" fmla="*/ f136 1 762"/>
                <a:gd name="f205" fmla="*/ f137 1 5216"/>
                <a:gd name="f206" fmla="*/ f138 1 762"/>
                <a:gd name="f207" fmla="*/ f139 1 5216"/>
                <a:gd name="f208" fmla="*/ f140 1 762"/>
                <a:gd name="f209" fmla="*/ f141 1 5216"/>
                <a:gd name="f210" fmla="*/ f142 1 762"/>
                <a:gd name="f211" fmla="*/ f143 1 5216"/>
                <a:gd name="f212" fmla="*/ f144 1 762"/>
                <a:gd name="f213" fmla="*/ f145 1 5216"/>
                <a:gd name="f214" fmla="*/ f146 1 762"/>
                <a:gd name="f215" fmla="*/ f147 1 5216"/>
                <a:gd name="f216" fmla="*/ f148 1 762"/>
                <a:gd name="f217" fmla="*/ f149 1 5216"/>
                <a:gd name="f218" fmla="*/ f150 1 762"/>
                <a:gd name="f219" fmla="*/ f151 1 5216"/>
                <a:gd name="f220" fmla="*/ f152 1 762"/>
                <a:gd name="f221" fmla="*/ f153 1 5216"/>
                <a:gd name="f222" fmla="*/ f154 1 762"/>
                <a:gd name="f223" fmla="*/ f155 1 5216"/>
                <a:gd name="f224" fmla="*/ f156 1 762"/>
                <a:gd name="f225" fmla="*/ f157 1 5216"/>
                <a:gd name="f226" fmla="*/ f158 1 762"/>
                <a:gd name="f227" fmla="*/ f159 1 5216"/>
                <a:gd name="f228" fmla="*/ f160 1 762"/>
                <a:gd name="f229" fmla="*/ f161 1 5216"/>
                <a:gd name="f230" fmla="*/ f162 1 762"/>
                <a:gd name="f231" fmla="*/ f163 1 5216"/>
                <a:gd name="f232" fmla="*/ f164 1 762"/>
                <a:gd name="f233" fmla="*/ f165 1 5216"/>
                <a:gd name="f234" fmla="*/ f166 1 762"/>
                <a:gd name="f235" fmla="*/ f167 1 5216"/>
                <a:gd name="f236" fmla="*/ f168 1 5216"/>
                <a:gd name="f237" fmla="*/ f169 1 762"/>
                <a:gd name="f238" fmla="*/ f170 1 5216"/>
                <a:gd name="f239" fmla="*/ f171 1 5216"/>
                <a:gd name="f240" fmla="*/ f172 1 762"/>
                <a:gd name="f241" fmla="*/ f173 1 5216"/>
                <a:gd name="f242" fmla="*/ f174 1 762"/>
                <a:gd name="f243" fmla="*/ f175 1 5216"/>
                <a:gd name="f244" fmla="*/ f176 1 762"/>
                <a:gd name="f245" fmla="*/ f177 1 5216"/>
                <a:gd name="f246" fmla="*/ f178 1 762"/>
                <a:gd name="f247" fmla="*/ f179 1 5216"/>
                <a:gd name="f248" fmla="*/ f180 1 762"/>
                <a:gd name="f249" fmla="*/ f181 1 5216"/>
                <a:gd name="f250" fmla="*/ f182 1 762"/>
                <a:gd name="f251" fmla="*/ f183 1 5216"/>
                <a:gd name="f252" fmla="*/ f184 1 762"/>
                <a:gd name="f253" fmla="*/ f185 1 5216"/>
                <a:gd name="f254" fmla="*/ f186 1 762"/>
                <a:gd name="f255" fmla="*/ f187 1 5216"/>
                <a:gd name="f256" fmla="*/ f188 1 762"/>
                <a:gd name="f257" fmla="*/ f189 1 5216"/>
                <a:gd name="f258" fmla="*/ f190 1 762"/>
                <a:gd name="f259" fmla="*/ f191 1 5216"/>
                <a:gd name="f260" fmla="*/ f192 1 5216"/>
                <a:gd name="f261" fmla="*/ f193 1 762"/>
                <a:gd name="f262" fmla="*/ f194 1 5216"/>
                <a:gd name="f263" fmla="*/ f195 1 762"/>
                <a:gd name="f264" fmla="*/ f196 1 5216"/>
                <a:gd name="f265" fmla="*/ f197 1 762"/>
                <a:gd name="f266" fmla="*/ 0 1 f129"/>
                <a:gd name="f267" fmla="*/ f6 1 f129"/>
                <a:gd name="f268" fmla="*/ 0 1 f130"/>
                <a:gd name="f269" fmla="*/ f7 1 f130"/>
                <a:gd name="f270" fmla="+- f198 0 f1"/>
                <a:gd name="f271" fmla="*/ f199 1 f129"/>
                <a:gd name="f272" fmla="*/ f200 1 f130"/>
                <a:gd name="f273" fmla="*/ f201 1 f129"/>
                <a:gd name="f274" fmla="*/ f202 1 f130"/>
                <a:gd name="f275" fmla="*/ f203 1 f129"/>
                <a:gd name="f276" fmla="*/ f204 1 f130"/>
                <a:gd name="f277" fmla="*/ f205 1 f129"/>
                <a:gd name="f278" fmla="*/ f206 1 f130"/>
                <a:gd name="f279" fmla="*/ f207 1 f129"/>
                <a:gd name="f280" fmla="*/ f208 1 f130"/>
                <a:gd name="f281" fmla="*/ f209 1 f129"/>
                <a:gd name="f282" fmla="*/ f210 1 f130"/>
                <a:gd name="f283" fmla="*/ f211 1 f129"/>
                <a:gd name="f284" fmla="*/ f212 1 f130"/>
                <a:gd name="f285" fmla="*/ f213 1 f129"/>
                <a:gd name="f286" fmla="*/ f214 1 f130"/>
                <a:gd name="f287" fmla="*/ f215 1 f129"/>
                <a:gd name="f288" fmla="*/ f216 1 f130"/>
                <a:gd name="f289" fmla="*/ f217 1 f129"/>
                <a:gd name="f290" fmla="*/ f218 1 f130"/>
                <a:gd name="f291" fmla="*/ f219 1 f129"/>
                <a:gd name="f292" fmla="*/ f220 1 f130"/>
                <a:gd name="f293" fmla="*/ f221 1 f129"/>
                <a:gd name="f294" fmla="*/ f222 1 f130"/>
                <a:gd name="f295" fmla="*/ f223 1 f129"/>
                <a:gd name="f296" fmla="*/ f224 1 f130"/>
                <a:gd name="f297" fmla="*/ f225 1 f129"/>
                <a:gd name="f298" fmla="*/ f226 1 f130"/>
                <a:gd name="f299" fmla="*/ f227 1 f129"/>
                <a:gd name="f300" fmla="*/ f228 1 f130"/>
                <a:gd name="f301" fmla="*/ f229 1 f129"/>
                <a:gd name="f302" fmla="*/ f230 1 f130"/>
                <a:gd name="f303" fmla="*/ f231 1 f129"/>
                <a:gd name="f304" fmla="*/ f232 1 f130"/>
                <a:gd name="f305" fmla="*/ f233 1 f129"/>
                <a:gd name="f306" fmla="*/ f234 1 f130"/>
                <a:gd name="f307" fmla="*/ f235 1 f129"/>
                <a:gd name="f308" fmla="*/ f236 1 f129"/>
                <a:gd name="f309" fmla="*/ f237 1 f130"/>
                <a:gd name="f310" fmla="*/ f238 1 f129"/>
                <a:gd name="f311" fmla="*/ f239 1 f129"/>
                <a:gd name="f312" fmla="*/ f240 1 f130"/>
                <a:gd name="f313" fmla="*/ f241 1 f129"/>
                <a:gd name="f314" fmla="*/ f242 1 f130"/>
                <a:gd name="f315" fmla="*/ f243 1 f129"/>
                <a:gd name="f316" fmla="*/ f244 1 f130"/>
                <a:gd name="f317" fmla="*/ f245 1 f129"/>
                <a:gd name="f318" fmla="*/ f246 1 f130"/>
                <a:gd name="f319" fmla="*/ f247 1 f129"/>
                <a:gd name="f320" fmla="*/ f248 1 f130"/>
                <a:gd name="f321" fmla="*/ f249 1 f129"/>
                <a:gd name="f322" fmla="*/ f250 1 f130"/>
                <a:gd name="f323" fmla="*/ f251 1 f129"/>
                <a:gd name="f324" fmla="*/ f252 1 f130"/>
                <a:gd name="f325" fmla="*/ f253 1 f129"/>
                <a:gd name="f326" fmla="*/ f254 1 f130"/>
                <a:gd name="f327" fmla="*/ f255 1 f129"/>
                <a:gd name="f328" fmla="*/ f256 1 f130"/>
                <a:gd name="f329" fmla="*/ f257 1 f129"/>
                <a:gd name="f330" fmla="*/ f258 1 f130"/>
                <a:gd name="f331" fmla="*/ f259 1 f129"/>
                <a:gd name="f332" fmla="*/ f260 1 f129"/>
                <a:gd name="f333" fmla="*/ f261 1 f130"/>
                <a:gd name="f334" fmla="*/ f262 1 f129"/>
                <a:gd name="f335" fmla="*/ f263 1 f130"/>
                <a:gd name="f336" fmla="*/ f264 1 f129"/>
                <a:gd name="f337" fmla="*/ f265 1 f130"/>
                <a:gd name="f338" fmla="*/ f266 f124 1"/>
                <a:gd name="f339" fmla="*/ f267 f124 1"/>
                <a:gd name="f340" fmla="*/ f269 f125 1"/>
                <a:gd name="f341" fmla="*/ f268 f125 1"/>
                <a:gd name="f342" fmla="*/ f271 f124 1"/>
                <a:gd name="f343" fmla="*/ f272 f125 1"/>
                <a:gd name="f344" fmla="*/ f273 f124 1"/>
                <a:gd name="f345" fmla="*/ f274 f125 1"/>
                <a:gd name="f346" fmla="*/ f275 f124 1"/>
                <a:gd name="f347" fmla="*/ f276 f125 1"/>
                <a:gd name="f348" fmla="*/ f277 f124 1"/>
                <a:gd name="f349" fmla="*/ f278 f125 1"/>
                <a:gd name="f350" fmla="*/ f279 f124 1"/>
                <a:gd name="f351" fmla="*/ f280 f125 1"/>
                <a:gd name="f352" fmla="*/ f281 f124 1"/>
                <a:gd name="f353" fmla="*/ f282 f125 1"/>
                <a:gd name="f354" fmla="*/ f283 f124 1"/>
                <a:gd name="f355" fmla="*/ f284 f125 1"/>
                <a:gd name="f356" fmla="*/ f285 f124 1"/>
                <a:gd name="f357" fmla="*/ f286 f125 1"/>
                <a:gd name="f358" fmla="*/ f287 f124 1"/>
                <a:gd name="f359" fmla="*/ f288 f125 1"/>
                <a:gd name="f360" fmla="*/ f289 f124 1"/>
                <a:gd name="f361" fmla="*/ f290 f125 1"/>
                <a:gd name="f362" fmla="*/ f291 f124 1"/>
                <a:gd name="f363" fmla="*/ f292 f125 1"/>
                <a:gd name="f364" fmla="*/ f293 f124 1"/>
                <a:gd name="f365" fmla="*/ f294 f125 1"/>
                <a:gd name="f366" fmla="*/ f295 f124 1"/>
                <a:gd name="f367" fmla="*/ f296 f125 1"/>
                <a:gd name="f368" fmla="*/ f297 f124 1"/>
                <a:gd name="f369" fmla="*/ f298 f125 1"/>
                <a:gd name="f370" fmla="*/ f299 f124 1"/>
                <a:gd name="f371" fmla="*/ f300 f125 1"/>
                <a:gd name="f372" fmla="*/ f301 f124 1"/>
                <a:gd name="f373" fmla="*/ f302 f125 1"/>
                <a:gd name="f374" fmla="*/ f303 f124 1"/>
                <a:gd name="f375" fmla="*/ f304 f125 1"/>
                <a:gd name="f376" fmla="*/ f305 f124 1"/>
                <a:gd name="f377" fmla="*/ f306 f125 1"/>
                <a:gd name="f378" fmla="*/ f307 f124 1"/>
                <a:gd name="f379" fmla="*/ f308 f124 1"/>
                <a:gd name="f380" fmla="*/ f309 f125 1"/>
                <a:gd name="f381" fmla="*/ f310 f124 1"/>
                <a:gd name="f382" fmla="*/ f311 f124 1"/>
                <a:gd name="f383" fmla="*/ f312 f125 1"/>
                <a:gd name="f384" fmla="*/ f313 f124 1"/>
                <a:gd name="f385" fmla="*/ f314 f125 1"/>
                <a:gd name="f386" fmla="*/ f315 f124 1"/>
                <a:gd name="f387" fmla="*/ f316 f125 1"/>
                <a:gd name="f388" fmla="*/ f317 f124 1"/>
                <a:gd name="f389" fmla="*/ f318 f125 1"/>
                <a:gd name="f390" fmla="*/ f319 f124 1"/>
                <a:gd name="f391" fmla="*/ f320 f125 1"/>
                <a:gd name="f392" fmla="*/ f321 f124 1"/>
                <a:gd name="f393" fmla="*/ f322 f125 1"/>
                <a:gd name="f394" fmla="*/ f323 f124 1"/>
                <a:gd name="f395" fmla="*/ f324 f125 1"/>
                <a:gd name="f396" fmla="*/ f325 f124 1"/>
                <a:gd name="f397" fmla="*/ f326 f125 1"/>
                <a:gd name="f398" fmla="*/ f327 f124 1"/>
                <a:gd name="f399" fmla="*/ f328 f125 1"/>
                <a:gd name="f400" fmla="*/ f329 f124 1"/>
                <a:gd name="f401" fmla="*/ f330 f125 1"/>
                <a:gd name="f402" fmla="*/ f331 f124 1"/>
                <a:gd name="f403" fmla="*/ f332 f124 1"/>
                <a:gd name="f404" fmla="*/ f333 f125 1"/>
                <a:gd name="f405" fmla="*/ f334 f124 1"/>
                <a:gd name="f406" fmla="*/ f335 f125 1"/>
                <a:gd name="f407" fmla="*/ f336 f124 1"/>
                <a:gd name="f408" fmla="*/ f337 f125 1"/>
              </a:gdLst>
              <a:ahLst/>
              <a:cxnLst>
                <a:cxn ang="3cd4">
                  <a:pos x="hc" y="t"/>
                </a:cxn>
                <a:cxn ang="0">
                  <a:pos x="r" y="vc"/>
                </a:cxn>
                <a:cxn ang="cd4">
                  <a:pos x="hc" y="b"/>
                </a:cxn>
                <a:cxn ang="cd2">
                  <a:pos x="l" y="vc"/>
                </a:cxn>
                <a:cxn ang="f270">
                  <a:pos x="f342" y="f343"/>
                </a:cxn>
                <a:cxn ang="f270">
                  <a:pos x="f344" y="f345"/>
                </a:cxn>
                <a:cxn ang="f270">
                  <a:pos x="f346" y="f347"/>
                </a:cxn>
                <a:cxn ang="f270">
                  <a:pos x="f348" y="f349"/>
                </a:cxn>
                <a:cxn ang="f270">
                  <a:pos x="f350" y="f351"/>
                </a:cxn>
                <a:cxn ang="f270">
                  <a:pos x="f352" y="f353"/>
                </a:cxn>
                <a:cxn ang="f270">
                  <a:pos x="f354" y="f355"/>
                </a:cxn>
                <a:cxn ang="f270">
                  <a:pos x="f356" y="f357"/>
                </a:cxn>
                <a:cxn ang="f270">
                  <a:pos x="f358" y="f359"/>
                </a:cxn>
                <a:cxn ang="f270">
                  <a:pos x="f360" y="f361"/>
                </a:cxn>
                <a:cxn ang="f270">
                  <a:pos x="f362" y="f363"/>
                </a:cxn>
                <a:cxn ang="f270">
                  <a:pos x="f364" y="f365"/>
                </a:cxn>
                <a:cxn ang="f270">
                  <a:pos x="f366" y="f367"/>
                </a:cxn>
                <a:cxn ang="f270">
                  <a:pos x="f368" y="f369"/>
                </a:cxn>
                <a:cxn ang="f270">
                  <a:pos x="f370" y="f371"/>
                </a:cxn>
                <a:cxn ang="f270">
                  <a:pos x="f372" y="f373"/>
                </a:cxn>
                <a:cxn ang="f270">
                  <a:pos x="f374" y="f375"/>
                </a:cxn>
                <a:cxn ang="f270">
                  <a:pos x="f376" y="f377"/>
                </a:cxn>
                <a:cxn ang="f270">
                  <a:pos x="f378" y="f359"/>
                </a:cxn>
                <a:cxn ang="f270">
                  <a:pos x="f379" y="f380"/>
                </a:cxn>
                <a:cxn ang="f270">
                  <a:pos x="f381" y="f353"/>
                </a:cxn>
                <a:cxn ang="f270">
                  <a:pos x="f382" y="f383"/>
                </a:cxn>
                <a:cxn ang="f270">
                  <a:pos x="f384" y="f385"/>
                </a:cxn>
                <a:cxn ang="f270">
                  <a:pos x="f386" y="f387"/>
                </a:cxn>
                <a:cxn ang="f270">
                  <a:pos x="f388" y="f389"/>
                </a:cxn>
                <a:cxn ang="f270">
                  <a:pos x="f390" y="f391"/>
                </a:cxn>
                <a:cxn ang="f270">
                  <a:pos x="f392" y="f393"/>
                </a:cxn>
                <a:cxn ang="f270">
                  <a:pos x="f394" y="f395"/>
                </a:cxn>
                <a:cxn ang="f270">
                  <a:pos x="f396" y="f397"/>
                </a:cxn>
                <a:cxn ang="f270">
                  <a:pos x="f398" y="f399"/>
                </a:cxn>
                <a:cxn ang="f270">
                  <a:pos x="f400" y="f401"/>
                </a:cxn>
                <a:cxn ang="f270">
                  <a:pos x="f402" y="f401"/>
                </a:cxn>
                <a:cxn ang="f270">
                  <a:pos x="f403" y="f404"/>
                </a:cxn>
                <a:cxn ang="f270">
                  <a:pos x="f405" y="f406"/>
                </a:cxn>
                <a:cxn ang="f270">
                  <a:pos x="f407" y="f408"/>
                </a:cxn>
                <a:cxn ang="f270">
                  <a:pos x="f342" y="f343"/>
                </a:cxn>
              </a:cxnLst>
              <a:rect l="f338" t="f341" r="f339" b="f340"/>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65" y="f66"/>
                  </a:lnTo>
                  <a:lnTo>
                    <a:pt x="f67" y="f44"/>
                  </a:lnTo>
                  <a:lnTo>
                    <a:pt x="f68" y="f69"/>
                  </a:lnTo>
                  <a:lnTo>
                    <a:pt x="f14" y="f38"/>
                  </a:lnTo>
                  <a:lnTo>
                    <a:pt x="f70" y="f71"/>
                  </a:lnTo>
                  <a:lnTo>
                    <a:pt x="f72" y="f32"/>
                  </a:lnTo>
                  <a:lnTo>
                    <a:pt x="f73" y="f74"/>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close/>
                </a:path>
              </a:pathLst>
            </a:custGeom>
            <a:solidFill>
              <a:srgbClr val="C6E7FC">
                <a:alpha val="3999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6" name="Freeform 22">
              <a:extLst>
                <a:ext uri="{FF2B5EF4-FFF2-40B4-BE49-F238E27FC236}">
                  <a16:creationId xmlns:a16="http://schemas.microsoft.com/office/drawing/2014/main" id="{18360F6D-0C97-4423-B3D4-6A8F5DD88560}"/>
                </a:ext>
              </a:extLst>
            </p:cNvPr>
            <p:cNvSpPr/>
            <p:nvPr/>
          </p:nvSpPr>
          <p:spPr>
            <a:xfrm>
              <a:off x="2831540" y="743425"/>
              <a:ext cx="5474951" cy="775456"/>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0 f66 1"/>
                <a:gd name="f71" fmla="*/ 111125 f65 1"/>
                <a:gd name="f72" fmla="*/ 28575 f66 1"/>
                <a:gd name="f73" fmla="*/ 104775 f65 1"/>
                <a:gd name="f74" fmla="*/ 114300 f66 1"/>
                <a:gd name="f75" fmla="*/ 88900 f65 1"/>
                <a:gd name="f76" fmla="*/ 260350 f66 1"/>
                <a:gd name="f77" fmla="*/ 66675 f65 1"/>
                <a:gd name="f78" fmla="*/ 355600 f66 1"/>
                <a:gd name="f79" fmla="*/ 53975 f65 1"/>
                <a:gd name="f80" fmla="*/ 466725 f66 1"/>
                <a:gd name="f81" fmla="*/ 41275 f65 1"/>
                <a:gd name="f82" fmla="*/ 590550 f66 1"/>
                <a:gd name="f83" fmla="*/ 31750 f65 1"/>
                <a:gd name="f84" fmla="*/ 733425 f66 1"/>
                <a:gd name="f85" fmla="*/ 22225 f65 1"/>
                <a:gd name="f86" fmla="*/ 889000 f66 1"/>
                <a:gd name="f87" fmla="*/ 12700 f65 1"/>
                <a:gd name="f88" fmla="*/ 1063625 f66 1"/>
                <a:gd name="f89" fmla="*/ 6350 f65 1"/>
                <a:gd name="f90" fmla="*/ 1254125 f66 1"/>
                <a:gd name="f91" fmla="*/ 3175 f65 1"/>
                <a:gd name="f92" fmla="*/ 1460500 f66 1"/>
                <a:gd name="f93" fmla="*/ 0 f65 1"/>
                <a:gd name="f94" fmla="*/ 1682750 f66 1"/>
                <a:gd name="f95" fmla="*/ 1920875 f66 1"/>
                <a:gd name="f96" fmla="*/ 9525 f65 1"/>
                <a:gd name="f97" fmla="*/ 2178050 f66 1"/>
                <a:gd name="f98" fmla="*/ 2451100 f66 1"/>
                <a:gd name="f99" fmla="*/ 38100 f65 1"/>
                <a:gd name="f100" fmla="*/ 2740025 f66 1"/>
                <a:gd name="f101" fmla="*/ 63500 f65 1"/>
                <a:gd name="f102" fmla="*/ 3048000 f66 1"/>
                <a:gd name="f103" fmla="*/ 92075 f65 1"/>
                <a:gd name="f104" fmla="*/ 3375025 f66 1"/>
                <a:gd name="f105" fmla="*/ 127000 f65 1"/>
                <a:gd name="f106" fmla="*/ 3717925 f66 1"/>
                <a:gd name="f107" fmla="*/ 168275 f65 1"/>
                <a:gd name="f108" fmla="*/ 4079875 f66 1"/>
                <a:gd name="f109" fmla="*/ 219075 f65 1"/>
                <a:gd name="f110" fmla="*/ 4457700 f66 1"/>
                <a:gd name="f111" fmla="*/ 276225 f65 1"/>
                <a:gd name="f112" fmla="*/ 4854575 f66 1"/>
                <a:gd name="f113" fmla="*/ 342900 f65 1"/>
                <a:gd name="f114" fmla="*/ 5270500 f66 1"/>
                <a:gd name="f115" fmla="*/ 422275 f65 1"/>
                <a:gd name="f116" fmla="*/ 5705475 f66 1"/>
                <a:gd name="f117" fmla="*/ 508000 f65 1"/>
                <a:gd name="f118" fmla="*/ 6159500 f66 1"/>
                <a:gd name="f119" fmla="*/ 603250 f65 1"/>
                <a:gd name="f120" fmla="*/ 6632575 f66 1"/>
                <a:gd name="f121" fmla="*/ 711200 f65 1"/>
                <a:gd name="f122" fmla="*/ 7124700 f66 1"/>
                <a:gd name="f123" fmla="*/ 828675 f65 1"/>
                <a:gd name="f124" fmla="*/ 7635875 f66 1"/>
                <a:gd name="f125" fmla="*/ 958850 f65 1"/>
                <a:gd name="f126" fmla="*/ 8166100 f66 1"/>
                <a:gd name="f127" fmla="*/ 1101725 f65 1"/>
                <a:gd name="f128" fmla="*/ f67 1 f2"/>
                <a:gd name="f129" fmla="*/ f70 1 5144"/>
                <a:gd name="f130" fmla="*/ f71 1 694"/>
                <a:gd name="f131" fmla="*/ f72 1 5144"/>
                <a:gd name="f132" fmla="*/ f73 1 694"/>
                <a:gd name="f133" fmla="*/ f74 1 5144"/>
                <a:gd name="f134" fmla="*/ f75 1 694"/>
                <a:gd name="f135" fmla="*/ f76 1 5144"/>
                <a:gd name="f136" fmla="*/ f77 1 694"/>
                <a:gd name="f137" fmla="*/ f78 1 5144"/>
                <a:gd name="f138" fmla="*/ f79 1 694"/>
                <a:gd name="f139" fmla="*/ f80 1 5144"/>
                <a:gd name="f140" fmla="*/ f81 1 694"/>
                <a:gd name="f141" fmla="*/ f82 1 5144"/>
                <a:gd name="f142" fmla="*/ f83 1 694"/>
                <a:gd name="f143" fmla="*/ f84 1 5144"/>
                <a:gd name="f144" fmla="*/ f85 1 694"/>
                <a:gd name="f145" fmla="*/ f86 1 5144"/>
                <a:gd name="f146" fmla="*/ f87 1 694"/>
                <a:gd name="f147" fmla="*/ f88 1 5144"/>
                <a:gd name="f148" fmla="*/ f89 1 694"/>
                <a:gd name="f149" fmla="*/ f90 1 5144"/>
                <a:gd name="f150" fmla="*/ f91 1 694"/>
                <a:gd name="f151" fmla="*/ f92 1 5144"/>
                <a:gd name="f152" fmla="*/ f93 1 694"/>
                <a:gd name="f153" fmla="*/ f94 1 5144"/>
                <a:gd name="f154" fmla="*/ f95 1 5144"/>
                <a:gd name="f155" fmla="*/ f96 1 694"/>
                <a:gd name="f156" fmla="*/ f97 1 5144"/>
                <a:gd name="f157" fmla="*/ f98 1 5144"/>
                <a:gd name="f158" fmla="*/ f99 1 694"/>
                <a:gd name="f159" fmla="*/ f100 1 5144"/>
                <a:gd name="f160" fmla="*/ f101 1 694"/>
                <a:gd name="f161" fmla="*/ f102 1 5144"/>
                <a:gd name="f162" fmla="*/ f103 1 694"/>
                <a:gd name="f163" fmla="*/ f104 1 5144"/>
                <a:gd name="f164" fmla="*/ f105 1 694"/>
                <a:gd name="f165" fmla="*/ f106 1 5144"/>
                <a:gd name="f166" fmla="*/ f107 1 694"/>
                <a:gd name="f167" fmla="*/ f108 1 5144"/>
                <a:gd name="f168" fmla="*/ f109 1 694"/>
                <a:gd name="f169" fmla="*/ f110 1 5144"/>
                <a:gd name="f170" fmla="*/ f111 1 694"/>
                <a:gd name="f171" fmla="*/ f112 1 5144"/>
                <a:gd name="f172" fmla="*/ f113 1 694"/>
                <a:gd name="f173" fmla="*/ f114 1 5144"/>
                <a:gd name="f174" fmla="*/ f115 1 694"/>
                <a:gd name="f175" fmla="*/ f116 1 5144"/>
                <a:gd name="f176" fmla="*/ f117 1 694"/>
                <a:gd name="f177" fmla="*/ f118 1 5144"/>
                <a:gd name="f178" fmla="*/ f119 1 694"/>
                <a:gd name="f179" fmla="*/ f120 1 5144"/>
                <a:gd name="f180" fmla="*/ f121 1 694"/>
                <a:gd name="f181" fmla="*/ f122 1 5144"/>
                <a:gd name="f182" fmla="*/ f123 1 694"/>
                <a:gd name="f183" fmla="*/ f124 1 5144"/>
                <a:gd name="f184" fmla="*/ f125 1 694"/>
                <a:gd name="f185" fmla="*/ f126 1 5144"/>
                <a:gd name="f186" fmla="*/ f127 1 694"/>
                <a:gd name="f187" fmla="*/ 0 1 f68"/>
                <a:gd name="f188" fmla="*/ f6 1 f68"/>
                <a:gd name="f189" fmla="*/ 0 1 f69"/>
                <a:gd name="f190" fmla="*/ f7 1 f69"/>
                <a:gd name="f191" fmla="+- f128 0 f1"/>
                <a:gd name="f192" fmla="*/ f129 1 f68"/>
                <a:gd name="f193" fmla="*/ f130 1 f69"/>
                <a:gd name="f194" fmla="*/ f131 1 f68"/>
                <a:gd name="f195" fmla="*/ f132 1 f69"/>
                <a:gd name="f196" fmla="*/ f133 1 f68"/>
                <a:gd name="f197" fmla="*/ f134 1 f69"/>
                <a:gd name="f198" fmla="*/ f135 1 f68"/>
                <a:gd name="f199" fmla="*/ f136 1 f69"/>
                <a:gd name="f200" fmla="*/ f137 1 f68"/>
                <a:gd name="f201" fmla="*/ f138 1 f69"/>
                <a:gd name="f202" fmla="*/ f139 1 f68"/>
                <a:gd name="f203" fmla="*/ f140 1 f69"/>
                <a:gd name="f204" fmla="*/ f141 1 f68"/>
                <a:gd name="f205" fmla="*/ f142 1 f69"/>
                <a:gd name="f206" fmla="*/ f143 1 f68"/>
                <a:gd name="f207" fmla="*/ f144 1 f69"/>
                <a:gd name="f208" fmla="*/ f145 1 f68"/>
                <a:gd name="f209" fmla="*/ f146 1 f69"/>
                <a:gd name="f210" fmla="*/ f147 1 f68"/>
                <a:gd name="f211" fmla="*/ f148 1 f69"/>
                <a:gd name="f212" fmla="*/ f149 1 f68"/>
                <a:gd name="f213" fmla="*/ f150 1 f69"/>
                <a:gd name="f214" fmla="*/ f151 1 f68"/>
                <a:gd name="f215" fmla="*/ f152 1 f69"/>
                <a:gd name="f216" fmla="*/ f153 1 f68"/>
                <a:gd name="f217" fmla="*/ f154 1 f68"/>
                <a:gd name="f218" fmla="*/ f155 1 f69"/>
                <a:gd name="f219" fmla="*/ f156 1 f68"/>
                <a:gd name="f220" fmla="*/ f157 1 f68"/>
                <a:gd name="f221" fmla="*/ f158 1 f69"/>
                <a:gd name="f222" fmla="*/ f159 1 f68"/>
                <a:gd name="f223" fmla="*/ f160 1 f69"/>
                <a:gd name="f224" fmla="*/ f161 1 f68"/>
                <a:gd name="f225" fmla="*/ f162 1 f69"/>
                <a:gd name="f226" fmla="*/ f163 1 f68"/>
                <a:gd name="f227" fmla="*/ f164 1 f69"/>
                <a:gd name="f228" fmla="*/ f165 1 f68"/>
                <a:gd name="f229" fmla="*/ f166 1 f69"/>
                <a:gd name="f230" fmla="*/ f167 1 f68"/>
                <a:gd name="f231" fmla="*/ f168 1 f69"/>
                <a:gd name="f232" fmla="*/ f169 1 f68"/>
                <a:gd name="f233" fmla="*/ f170 1 f69"/>
                <a:gd name="f234" fmla="*/ f171 1 f68"/>
                <a:gd name="f235" fmla="*/ f172 1 f69"/>
                <a:gd name="f236" fmla="*/ f173 1 f68"/>
                <a:gd name="f237" fmla="*/ f174 1 f69"/>
                <a:gd name="f238" fmla="*/ f175 1 f68"/>
                <a:gd name="f239" fmla="*/ f176 1 f69"/>
                <a:gd name="f240" fmla="*/ f177 1 f68"/>
                <a:gd name="f241" fmla="*/ f178 1 f69"/>
                <a:gd name="f242" fmla="*/ f179 1 f68"/>
                <a:gd name="f243" fmla="*/ f180 1 f69"/>
                <a:gd name="f244" fmla="*/ f181 1 f68"/>
                <a:gd name="f245" fmla="*/ f182 1 f69"/>
                <a:gd name="f246" fmla="*/ f183 1 f68"/>
                <a:gd name="f247" fmla="*/ f184 1 f69"/>
                <a:gd name="f248" fmla="*/ f185 1 f68"/>
                <a:gd name="f249" fmla="*/ f186 1 f69"/>
                <a:gd name="f250" fmla="*/ f187 f63 1"/>
                <a:gd name="f251" fmla="*/ f188 f63 1"/>
                <a:gd name="f252" fmla="*/ f190 f64 1"/>
                <a:gd name="f253" fmla="*/ f189 f64 1"/>
                <a:gd name="f254" fmla="*/ f192 f63 1"/>
                <a:gd name="f255" fmla="*/ f193 f64 1"/>
                <a:gd name="f256" fmla="*/ f194 f63 1"/>
                <a:gd name="f257" fmla="*/ f195 f64 1"/>
                <a:gd name="f258" fmla="*/ f196 f63 1"/>
                <a:gd name="f259" fmla="*/ f197 f64 1"/>
                <a:gd name="f260" fmla="*/ f198 f63 1"/>
                <a:gd name="f261" fmla="*/ f199 f64 1"/>
                <a:gd name="f262" fmla="*/ f200 f63 1"/>
                <a:gd name="f263" fmla="*/ f201 f64 1"/>
                <a:gd name="f264" fmla="*/ f202 f63 1"/>
                <a:gd name="f265" fmla="*/ f203 f64 1"/>
                <a:gd name="f266" fmla="*/ f204 f63 1"/>
                <a:gd name="f267" fmla="*/ f205 f64 1"/>
                <a:gd name="f268" fmla="*/ f206 f63 1"/>
                <a:gd name="f269" fmla="*/ f207 f64 1"/>
                <a:gd name="f270" fmla="*/ f208 f63 1"/>
                <a:gd name="f271" fmla="*/ f209 f64 1"/>
                <a:gd name="f272" fmla="*/ f210 f63 1"/>
                <a:gd name="f273" fmla="*/ f211 f64 1"/>
                <a:gd name="f274" fmla="*/ f212 f63 1"/>
                <a:gd name="f275" fmla="*/ f213 f64 1"/>
                <a:gd name="f276" fmla="*/ f214 f63 1"/>
                <a:gd name="f277" fmla="*/ f215 f64 1"/>
                <a:gd name="f278" fmla="*/ f216 f63 1"/>
                <a:gd name="f279" fmla="*/ f217 f63 1"/>
                <a:gd name="f280" fmla="*/ f218 f64 1"/>
                <a:gd name="f281" fmla="*/ f219 f63 1"/>
                <a:gd name="f282" fmla="*/ f220 f63 1"/>
                <a:gd name="f283" fmla="*/ f221 f64 1"/>
                <a:gd name="f284" fmla="*/ f222 f63 1"/>
                <a:gd name="f285" fmla="*/ f223 f64 1"/>
                <a:gd name="f286" fmla="*/ f224 f63 1"/>
                <a:gd name="f287" fmla="*/ f225 f64 1"/>
                <a:gd name="f288" fmla="*/ f226 f63 1"/>
                <a:gd name="f289" fmla="*/ f227 f64 1"/>
                <a:gd name="f290" fmla="*/ f228 f63 1"/>
                <a:gd name="f291" fmla="*/ f229 f64 1"/>
                <a:gd name="f292" fmla="*/ f230 f63 1"/>
                <a:gd name="f293" fmla="*/ f231 f64 1"/>
                <a:gd name="f294" fmla="*/ f232 f63 1"/>
                <a:gd name="f295" fmla="*/ f233 f64 1"/>
                <a:gd name="f296" fmla="*/ f234 f63 1"/>
                <a:gd name="f297" fmla="*/ f235 f64 1"/>
                <a:gd name="f298" fmla="*/ f236 f63 1"/>
                <a:gd name="f299" fmla="*/ f237 f64 1"/>
                <a:gd name="f300" fmla="*/ f238 f63 1"/>
                <a:gd name="f301" fmla="*/ f239 f64 1"/>
                <a:gd name="f302" fmla="*/ f240 f63 1"/>
                <a:gd name="f303" fmla="*/ f241 f64 1"/>
                <a:gd name="f304" fmla="*/ f242 f63 1"/>
                <a:gd name="f305" fmla="*/ f243 f64 1"/>
                <a:gd name="f306" fmla="*/ f244 f63 1"/>
                <a:gd name="f307" fmla="*/ f245 f64 1"/>
                <a:gd name="f308" fmla="*/ f246 f63 1"/>
                <a:gd name="f309" fmla="*/ f247 f64 1"/>
                <a:gd name="f310" fmla="*/ f248 f63 1"/>
                <a:gd name="f311" fmla="*/ f249 f64 1"/>
              </a:gdLst>
              <a:ahLst/>
              <a:cxnLst>
                <a:cxn ang="3cd4">
                  <a:pos x="hc" y="t"/>
                </a:cxn>
                <a:cxn ang="0">
                  <a:pos x="r" y="vc"/>
                </a:cxn>
                <a:cxn ang="cd4">
                  <a:pos x="hc" y="b"/>
                </a:cxn>
                <a:cxn ang="cd2">
                  <a:pos x="l" y="vc"/>
                </a:cxn>
                <a:cxn ang="f191">
                  <a:pos x="f254" y="f255"/>
                </a:cxn>
                <a:cxn ang="f191">
                  <a:pos x="f254" y="f255"/>
                </a:cxn>
                <a:cxn ang="f191">
                  <a:pos x="f256" y="f257"/>
                </a:cxn>
                <a:cxn ang="f191">
                  <a:pos x="f258" y="f259"/>
                </a:cxn>
                <a:cxn ang="f191">
                  <a:pos x="f260" y="f261"/>
                </a:cxn>
                <a:cxn ang="f191">
                  <a:pos x="f262" y="f263"/>
                </a:cxn>
                <a:cxn ang="f191">
                  <a:pos x="f264" y="f265"/>
                </a:cxn>
                <a:cxn ang="f191">
                  <a:pos x="f266" y="f267"/>
                </a:cxn>
                <a:cxn ang="f191">
                  <a:pos x="f268" y="f269"/>
                </a:cxn>
                <a:cxn ang="f191">
                  <a:pos x="f270" y="f271"/>
                </a:cxn>
                <a:cxn ang="f191">
                  <a:pos x="f272" y="f273"/>
                </a:cxn>
                <a:cxn ang="f191">
                  <a:pos x="f274" y="f275"/>
                </a:cxn>
                <a:cxn ang="f191">
                  <a:pos x="f276" y="f277"/>
                </a:cxn>
                <a:cxn ang="f191">
                  <a:pos x="f278" y="f275"/>
                </a:cxn>
                <a:cxn ang="f191">
                  <a:pos x="f279" y="f280"/>
                </a:cxn>
                <a:cxn ang="f191">
                  <a:pos x="f281" y="f269"/>
                </a:cxn>
                <a:cxn ang="f191">
                  <a:pos x="f282" y="f283"/>
                </a:cxn>
                <a:cxn ang="f191">
                  <a:pos x="f284" y="f285"/>
                </a:cxn>
                <a:cxn ang="f191">
                  <a:pos x="f286" y="f287"/>
                </a:cxn>
                <a:cxn ang="f191">
                  <a:pos x="f288" y="f289"/>
                </a:cxn>
                <a:cxn ang="f191">
                  <a:pos x="f290" y="f291"/>
                </a:cxn>
                <a:cxn ang="f191">
                  <a:pos x="f292" y="f293"/>
                </a:cxn>
                <a:cxn ang="f191">
                  <a:pos x="f294" y="f295"/>
                </a:cxn>
                <a:cxn ang="f191">
                  <a:pos x="f296" y="f297"/>
                </a:cxn>
                <a:cxn ang="f191">
                  <a:pos x="f298" y="f299"/>
                </a:cxn>
                <a:cxn ang="f191">
                  <a:pos x="f300" y="f301"/>
                </a:cxn>
                <a:cxn ang="f191">
                  <a:pos x="f302" y="f303"/>
                </a:cxn>
                <a:cxn ang="f191">
                  <a:pos x="f304" y="f305"/>
                </a:cxn>
                <a:cxn ang="f191">
                  <a:pos x="f306" y="f307"/>
                </a:cxn>
                <a:cxn ang="f191">
                  <a:pos x="f308" y="f309"/>
                </a:cxn>
                <a:cxn ang="f191">
                  <a:pos x="f310" y="f311"/>
                </a:cxn>
              </a:cxnLst>
              <a:rect l="f250" t="f253" r="f251" b="f252"/>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7" name="Freeform 26">
              <a:extLst>
                <a:ext uri="{FF2B5EF4-FFF2-40B4-BE49-F238E27FC236}">
                  <a16:creationId xmlns:a16="http://schemas.microsoft.com/office/drawing/2014/main" id="{4CF39CE7-DBB3-4C5F-ACF7-679F08E14E69}"/>
                </a:ext>
              </a:extLst>
            </p:cNvPr>
            <p:cNvSpPr/>
            <p:nvPr/>
          </p:nvSpPr>
          <p:spPr>
            <a:xfrm>
              <a:off x="5615842" y="730020"/>
              <a:ext cx="3312221" cy="652552"/>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0 f46 1"/>
                <a:gd name="f51" fmla="*/ 927100 f45 1"/>
                <a:gd name="f52" fmla="*/ 142875 f46 1"/>
                <a:gd name="f53" fmla="*/ 889000 f45 1"/>
                <a:gd name="f54" fmla="*/ 533400 f46 1"/>
                <a:gd name="f55" fmla="*/ 790575 f45 1"/>
                <a:gd name="f56" fmla="*/ 803275 f46 1"/>
                <a:gd name="f57" fmla="*/ 723900 f45 1"/>
                <a:gd name="f58" fmla="*/ 1114425 f46 1"/>
                <a:gd name="f59" fmla="*/ 650875 f45 1"/>
                <a:gd name="f60" fmla="*/ 1460500 f46 1"/>
                <a:gd name="f61" fmla="*/ 571500 f45 1"/>
                <a:gd name="f62" fmla="*/ 1831975 f46 1"/>
                <a:gd name="f63" fmla="*/ 485775 f45 1"/>
                <a:gd name="f64" fmla="*/ 2225675 f46 1"/>
                <a:gd name="f65" fmla="*/ 403225 f45 1"/>
                <a:gd name="f66" fmla="*/ 2628900 f46 1"/>
                <a:gd name="f67" fmla="*/ 320675 f45 1"/>
                <a:gd name="f68" fmla="*/ 3041650 f46 1"/>
                <a:gd name="f69" fmla="*/ 244475 f45 1"/>
                <a:gd name="f70" fmla="*/ 3451225 f46 1"/>
                <a:gd name="f71" fmla="*/ 171450 f45 1"/>
                <a:gd name="f72" fmla="*/ 3654425 f46 1"/>
                <a:gd name="f73" fmla="*/ 139700 f45 1"/>
                <a:gd name="f74" fmla="*/ 3851275 f46 1"/>
                <a:gd name="f75" fmla="*/ 107950 f45 1"/>
                <a:gd name="f76" fmla="*/ 4048125 f46 1"/>
                <a:gd name="f77" fmla="*/ 82550 f45 1"/>
                <a:gd name="f78" fmla="*/ 4238625 f46 1"/>
                <a:gd name="f79" fmla="*/ 57150 f45 1"/>
                <a:gd name="f80" fmla="*/ 4425950 f46 1"/>
                <a:gd name="f81" fmla="*/ 38100 f45 1"/>
                <a:gd name="f82" fmla="*/ 4603750 f46 1"/>
                <a:gd name="f83" fmla="*/ 22225 f45 1"/>
                <a:gd name="f84" fmla="*/ 4775200 f46 1"/>
                <a:gd name="f85" fmla="*/ 9525 f45 1"/>
                <a:gd name="f86" fmla="*/ 4940300 f46 1"/>
                <a:gd name="f87" fmla="*/ 0 f45 1"/>
                <a:gd name="f88" fmla="*/ f47 1 f3"/>
                <a:gd name="f89" fmla="*/ f50 1 3112"/>
                <a:gd name="f90" fmla="*/ f51 1 584"/>
                <a:gd name="f91" fmla="*/ f52 1 3112"/>
                <a:gd name="f92" fmla="*/ f53 1 584"/>
                <a:gd name="f93" fmla="*/ f54 1 3112"/>
                <a:gd name="f94" fmla="*/ f55 1 584"/>
                <a:gd name="f95" fmla="*/ f56 1 3112"/>
                <a:gd name="f96" fmla="*/ f57 1 584"/>
                <a:gd name="f97" fmla="*/ f58 1 3112"/>
                <a:gd name="f98" fmla="*/ f59 1 584"/>
                <a:gd name="f99" fmla="*/ f60 1 3112"/>
                <a:gd name="f100" fmla="*/ f61 1 584"/>
                <a:gd name="f101" fmla="*/ f62 1 3112"/>
                <a:gd name="f102" fmla="*/ f63 1 584"/>
                <a:gd name="f103" fmla="*/ f64 1 3112"/>
                <a:gd name="f104" fmla="*/ f65 1 584"/>
                <a:gd name="f105" fmla="*/ f66 1 3112"/>
                <a:gd name="f106" fmla="*/ f67 1 584"/>
                <a:gd name="f107" fmla="*/ f68 1 3112"/>
                <a:gd name="f108" fmla="*/ f69 1 584"/>
                <a:gd name="f109" fmla="*/ f70 1 3112"/>
                <a:gd name="f110" fmla="*/ f71 1 584"/>
                <a:gd name="f111" fmla="*/ f72 1 3112"/>
                <a:gd name="f112" fmla="*/ f73 1 584"/>
                <a:gd name="f113" fmla="*/ f74 1 3112"/>
                <a:gd name="f114" fmla="*/ f75 1 584"/>
                <a:gd name="f115" fmla="*/ f76 1 3112"/>
                <a:gd name="f116" fmla="*/ f77 1 584"/>
                <a:gd name="f117" fmla="*/ f78 1 3112"/>
                <a:gd name="f118" fmla="*/ f79 1 584"/>
                <a:gd name="f119" fmla="*/ f80 1 3112"/>
                <a:gd name="f120" fmla="*/ f81 1 584"/>
                <a:gd name="f121" fmla="*/ f82 1 3112"/>
                <a:gd name="f122" fmla="*/ f83 1 584"/>
                <a:gd name="f123" fmla="*/ f84 1 3112"/>
                <a:gd name="f124" fmla="*/ f85 1 584"/>
                <a:gd name="f125" fmla="*/ f86 1 3112"/>
                <a:gd name="f126" fmla="*/ f87 1 584"/>
                <a:gd name="f127" fmla="*/ 0 1 f48"/>
                <a:gd name="f128" fmla="*/ f7 1 f48"/>
                <a:gd name="f129" fmla="*/ 0 1 f49"/>
                <a:gd name="f130" fmla="*/ f8 1 f49"/>
                <a:gd name="f131" fmla="+- f88 0 f1"/>
                <a:gd name="f132" fmla="*/ f89 1 f48"/>
                <a:gd name="f133" fmla="*/ f90 1 f49"/>
                <a:gd name="f134" fmla="*/ f91 1 f48"/>
                <a:gd name="f135" fmla="*/ f92 1 f49"/>
                <a:gd name="f136" fmla="*/ f93 1 f48"/>
                <a:gd name="f137" fmla="*/ f94 1 f49"/>
                <a:gd name="f138" fmla="*/ f95 1 f48"/>
                <a:gd name="f139" fmla="*/ f96 1 f49"/>
                <a:gd name="f140" fmla="*/ f97 1 f48"/>
                <a:gd name="f141" fmla="*/ f98 1 f49"/>
                <a:gd name="f142" fmla="*/ f99 1 f48"/>
                <a:gd name="f143" fmla="*/ f100 1 f49"/>
                <a:gd name="f144" fmla="*/ f101 1 f48"/>
                <a:gd name="f145" fmla="*/ f102 1 f49"/>
                <a:gd name="f146" fmla="*/ f103 1 f48"/>
                <a:gd name="f147" fmla="*/ f104 1 f49"/>
                <a:gd name="f148" fmla="*/ f105 1 f48"/>
                <a:gd name="f149" fmla="*/ f106 1 f49"/>
                <a:gd name="f150" fmla="*/ f107 1 f48"/>
                <a:gd name="f151" fmla="*/ f108 1 f49"/>
                <a:gd name="f152" fmla="*/ f109 1 f48"/>
                <a:gd name="f153" fmla="*/ f110 1 f49"/>
                <a:gd name="f154" fmla="*/ f111 1 f48"/>
                <a:gd name="f155" fmla="*/ f112 1 f49"/>
                <a:gd name="f156" fmla="*/ f113 1 f48"/>
                <a:gd name="f157" fmla="*/ f114 1 f49"/>
                <a:gd name="f158" fmla="*/ f115 1 f48"/>
                <a:gd name="f159" fmla="*/ f116 1 f49"/>
                <a:gd name="f160" fmla="*/ f117 1 f48"/>
                <a:gd name="f161" fmla="*/ f118 1 f49"/>
                <a:gd name="f162" fmla="*/ f119 1 f48"/>
                <a:gd name="f163" fmla="*/ f120 1 f49"/>
                <a:gd name="f164" fmla="*/ f121 1 f48"/>
                <a:gd name="f165" fmla="*/ f122 1 f49"/>
                <a:gd name="f166" fmla="*/ f123 1 f48"/>
                <a:gd name="f167" fmla="*/ f124 1 f49"/>
                <a:gd name="f168" fmla="*/ f125 1 f48"/>
                <a:gd name="f169" fmla="*/ f126 1 f49"/>
                <a:gd name="f170" fmla="*/ f127 f43 1"/>
                <a:gd name="f171" fmla="*/ f128 f43 1"/>
                <a:gd name="f172" fmla="*/ f130 f44 1"/>
                <a:gd name="f173" fmla="*/ f129 f44 1"/>
                <a:gd name="f174" fmla="*/ f132 f43 1"/>
                <a:gd name="f175" fmla="*/ f133 f44 1"/>
                <a:gd name="f176" fmla="*/ f134 f43 1"/>
                <a:gd name="f177" fmla="*/ f135 f44 1"/>
                <a:gd name="f178" fmla="*/ f136 f43 1"/>
                <a:gd name="f179" fmla="*/ f137 f44 1"/>
                <a:gd name="f180" fmla="*/ f138 f43 1"/>
                <a:gd name="f181" fmla="*/ f139 f44 1"/>
                <a:gd name="f182" fmla="*/ f140 f43 1"/>
                <a:gd name="f183" fmla="*/ f141 f44 1"/>
                <a:gd name="f184" fmla="*/ f142 f43 1"/>
                <a:gd name="f185" fmla="*/ f143 f44 1"/>
                <a:gd name="f186" fmla="*/ f144 f43 1"/>
                <a:gd name="f187" fmla="*/ f145 f44 1"/>
                <a:gd name="f188" fmla="*/ f146 f43 1"/>
                <a:gd name="f189" fmla="*/ f147 f44 1"/>
                <a:gd name="f190" fmla="*/ f148 f43 1"/>
                <a:gd name="f191" fmla="*/ f149 f44 1"/>
                <a:gd name="f192" fmla="*/ f150 f43 1"/>
                <a:gd name="f193" fmla="*/ f151 f44 1"/>
                <a:gd name="f194" fmla="*/ f152 f43 1"/>
                <a:gd name="f195" fmla="*/ f153 f44 1"/>
                <a:gd name="f196" fmla="*/ f154 f43 1"/>
                <a:gd name="f197" fmla="*/ f155 f44 1"/>
                <a:gd name="f198" fmla="*/ f156 f43 1"/>
                <a:gd name="f199" fmla="*/ f157 f44 1"/>
                <a:gd name="f200" fmla="*/ f158 f43 1"/>
                <a:gd name="f201" fmla="*/ f159 f44 1"/>
                <a:gd name="f202" fmla="*/ f160 f43 1"/>
                <a:gd name="f203" fmla="*/ f161 f44 1"/>
                <a:gd name="f204" fmla="*/ f162 f43 1"/>
                <a:gd name="f205" fmla="*/ f163 f44 1"/>
                <a:gd name="f206" fmla="*/ f164 f43 1"/>
                <a:gd name="f207" fmla="*/ f165 f44 1"/>
                <a:gd name="f208" fmla="*/ f166 f43 1"/>
                <a:gd name="f209" fmla="*/ f167 f44 1"/>
                <a:gd name="f210" fmla="*/ f168 f43 1"/>
                <a:gd name="f211" fmla="*/ f169 f44 1"/>
              </a:gdLst>
              <a:ahLst/>
              <a:cxnLst>
                <a:cxn ang="3cd4">
                  <a:pos x="hc" y="t"/>
                </a:cxn>
                <a:cxn ang="0">
                  <a:pos x="r" y="vc"/>
                </a:cxn>
                <a:cxn ang="cd4">
                  <a:pos x="hc" y="b"/>
                </a:cxn>
                <a:cxn ang="cd2">
                  <a:pos x="l" y="vc"/>
                </a:cxn>
                <a:cxn ang="f131">
                  <a:pos x="f174" y="f175"/>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92" y="f193"/>
                </a:cxn>
                <a:cxn ang="f131">
                  <a:pos x="f194" y="f195"/>
                </a:cxn>
                <a:cxn ang="f131">
                  <a:pos x="f196" y="f197"/>
                </a:cxn>
                <a:cxn ang="f131">
                  <a:pos x="f198" y="f199"/>
                </a:cxn>
                <a:cxn ang="f131">
                  <a:pos x="f200" y="f201"/>
                </a:cxn>
                <a:cxn ang="f131">
                  <a:pos x="f202" y="f203"/>
                </a:cxn>
                <a:cxn ang="f131">
                  <a:pos x="f204" y="f205"/>
                </a:cxn>
                <a:cxn ang="f131">
                  <a:pos x="f206" y="f207"/>
                </a:cxn>
                <a:cxn ang="f131">
                  <a:pos x="f208" y="f209"/>
                </a:cxn>
                <a:cxn ang="f131">
                  <a:pos x="f210" y="f211"/>
                </a:cxn>
              </a:cxnLst>
              <a:rect l="f170" t="f173" r="f171" b="f172"/>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8" name="Freeform 25">
              <a:extLst>
                <a:ext uri="{FF2B5EF4-FFF2-40B4-BE49-F238E27FC236}">
                  <a16:creationId xmlns:a16="http://schemas.microsoft.com/office/drawing/2014/main" id="{EC85A048-9D19-48F3-ABF7-39DEF78DD89D}"/>
                </a:ext>
              </a:extLst>
            </p:cNvPr>
            <p:cNvSpPr/>
            <p:nvPr/>
          </p:nvSpPr>
          <p:spPr>
            <a:xfrm>
              <a:off x="211134" y="714375"/>
              <a:ext cx="8723311" cy="1331915"/>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13004800 f126 1"/>
                <a:gd name="f131" fmla="*/ 812800 f125 1"/>
                <a:gd name="f132" fmla="*/ 12763500 f126 1"/>
                <a:gd name="f133" fmla="*/ 904875 f125 1"/>
                <a:gd name="f134" fmla="*/ 12506325 f126 1"/>
                <a:gd name="f135" fmla="*/ 984250 f125 1"/>
                <a:gd name="f136" fmla="*/ 12233275 f126 1"/>
                <a:gd name="f137" fmla="*/ 1057275 f125 1"/>
                <a:gd name="f138" fmla="*/ 11941175 f126 1"/>
                <a:gd name="f139" fmla="*/ 1114425 f125 1"/>
                <a:gd name="f140" fmla="*/ 11623675 f126 1"/>
                <a:gd name="f141" fmla="*/ 1158875 f125 1"/>
                <a:gd name="f142" fmla="*/ 11280775 f126 1"/>
                <a:gd name="f143" fmla="*/ 1190625 f125 1"/>
                <a:gd name="f144" fmla="*/ 10909300 f126 1"/>
                <a:gd name="f145" fmla="*/ 1209675 f125 1"/>
                <a:gd name="f146" fmla="*/ 10506075 f126 1"/>
                <a:gd name="f147" fmla="*/ 1206500 f125 1"/>
                <a:gd name="f148" fmla="*/ 10067925 f126 1"/>
                <a:gd name="f149" fmla="*/ 9591675 f126 1"/>
                <a:gd name="f150" fmla="*/ 1152525 f125 1"/>
                <a:gd name="f151" fmla="*/ 9074150 f126 1"/>
                <a:gd name="f152" fmla="*/ 1095375 f125 1"/>
                <a:gd name="f153" fmla="*/ 8515350 f126 1"/>
                <a:gd name="f154" fmla="*/ 1019175 f125 1"/>
                <a:gd name="f155" fmla="*/ 7908925 f126 1"/>
                <a:gd name="f156" fmla="*/ 917575 f125 1"/>
                <a:gd name="f157" fmla="*/ 7251700 f126 1"/>
                <a:gd name="f158" fmla="*/ 793750 f125 1"/>
                <a:gd name="f159" fmla="*/ 6543675 f126 1"/>
                <a:gd name="f160" fmla="*/ 644525 f125 1"/>
                <a:gd name="f161" fmla="*/ 5778500 f126 1"/>
                <a:gd name="f162" fmla="*/ 469900 f125 1"/>
                <a:gd name="f163" fmla="*/ 5391150 f126 1"/>
                <a:gd name="f164" fmla="*/ 381000 f125 1"/>
                <a:gd name="f165" fmla="*/ 4657725 f126 1"/>
                <a:gd name="f166" fmla="*/ 234950 f125 1"/>
                <a:gd name="f167" fmla="*/ 3987800 f126 1"/>
                <a:gd name="f168" fmla="*/ 130175 f125 1"/>
                <a:gd name="f169" fmla="*/ 3375025 f126 1"/>
                <a:gd name="f170" fmla="*/ 57150 f125 1"/>
                <a:gd name="f171" fmla="*/ 2819400 f126 1"/>
                <a:gd name="f172" fmla="*/ 15875 f125 1"/>
                <a:gd name="f173" fmla="*/ 2320925 f126 1"/>
                <a:gd name="f174" fmla="*/ 0 f125 1"/>
                <a:gd name="f175" fmla="*/ 1876425 f126 1"/>
                <a:gd name="f176" fmla="*/ 6350 f125 1"/>
                <a:gd name="f177" fmla="*/ 1482725 f126 1"/>
                <a:gd name="f178" fmla="*/ 31750 f125 1"/>
                <a:gd name="f179" fmla="*/ 1136650 f126 1"/>
                <a:gd name="f180" fmla="*/ 69850 f125 1"/>
                <a:gd name="f181" fmla="*/ 841375 f126 1"/>
                <a:gd name="f182" fmla="*/ 117475 f125 1"/>
                <a:gd name="f183" fmla="*/ 593725 f126 1"/>
                <a:gd name="f184" fmla="*/ 171450 f125 1"/>
                <a:gd name="f185" fmla="*/ 393700 f126 1"/>
                <a:gd name="f186" fmla="*/ 228600 f125 1"/>
                <a:gd name="f187" fmla="*/ 234950 f126 1"/>
                <a:gd name="f188" fmla="*/ 279400 f125 1"/>
                <a:gd name="f189" fmla="*/ 76200 f126 1"/>
                <a:gd name="f190" fmla="*/ 342900 f125 1"/>
                <a:gd name="f191" fmla="*/ 0 f126 1"/>
                <a:gd name="f192" fmla="*/ 1892300 f125 1"/>
                <a:gd name="f193" fmla="*/ 13011150 f126 1"/>
                <a:gd name="f194" fmla="*/ 1882775 f125 1"/>
                <a:gd name="f195" fmla="*/ 809625 f125 1"/>
                <a:gd name="f196" fmla="*/ f127 1 f2"/>
                <a:gd name="f197" fmla="*/ f130 1 8196"/>
                <a:gd name="f198" fmla="*/ f131 1 1192"/>
                <a:gd name="f199" fmla="*/ f132 1 8196"/>
                <a:gd name="f200" fmla="*/ f133 1 1192"/>
                <a:gd name="f201" fmla="*/ f134 1 8196"/>
                <a:gd name="f202" fmla="*/ f135 1 1192"/>
                <a:gd name="f203" fmla="*/ f136 1 8196"/>
                <a:gd name="f204" fmla="*/ f137 1 1192"/>
                <a:gd name="f205" fmla="*/ f138 1 8196"/>
                <a:gd name="f206" fmla="*/ f139 1 1192"/>
                <a:gd name="f207" fmla="*/ f140 1 8196"/>
                <a:gd name="f208" fmla="*/ f141 1 1192"/>
                <a:gd name="f209" fmla="*/ f142 1 8196"/>
                <a:gd name="f210" fmla="*/ f143 1 1192"/>
                <a:gd name="f211" fmla="*/ f144 1 8196"/>
                <a:gd name="f212" fmla="*/ f145 1 1192"/>
                <a:gd name="f213" fmla="*/ f146 1 8196"/>
                <a:gd name="f214" fmla="*/ f147 1 1192"/>
                <a:gd name="f215" fmla="*/ f148 1 8196"/>
                <a:gd name="f216" fmla="*/ f149 1 8196"/>
                <a:gd name="f217" fmla="*/ f150 1 1192"/>
                <a:gd name="f218" fmla="*/ f151 1 8196"/>
                <a:gd name="f219" fmla="*/ f152 1 1192"/>
                <a:gd name="f220" fmla="*/ f153 1 8196"/>
                <a:gd name="f221" fmla="*/ f154 1 1192"/>
                <a:gd name="f222" fmla="*/ f155 1 8196"/>
                <a:gd name="f223" fmla="*/ f156 1 1192"/>
                <a:gd name="f224" fmla="*/ f157 1 8196"/>
                <a:gd name="f225" fmla="*/ f158 1 1192"/>
                <a:gd name="f226" fmla="*/ f159 1 8196"/>
                <a:gd name="f227" fmla="*/ f160 1 1192"/>
                <a:gd name="f228" fmla="*/ f161 1 8196"/>
                <a:gd name="f229" fmla="*/ f162 1 1192"/>
                <a:gd name="f230" fmla="*/ f163 1 8196"/>
                <a:gd name="f231" fmla="*/ f164 1 1192"/>
                <a:gd name="f232" fmla="*/ f165 1 8196"/>
                <a:gd name="f233" fmla="*/ f166 1 1192"/>
                <a:gd name="f234" fmla="*/ f167 1 8196"/>
                <a:gd name="f235" fmla="*/ f168 1 1192"/>
                <a:gd name="f236" fmla="*/ f169 1 8196"/>
                <a:gd name="f237" fmla="*/ f170 1 1192"/>
                <a:gd name="f238" fmla="*/ f171 1 8196"/>
                <a:gd name="f239" fmla="*/ f172 1 1192"/>
                <a:gd name="f240" fmla="*/ f173 1 8196"/>
                <a:gd name="f241" fmla="*/ f174 1 1192"/>
                <a:gd name="f242" fmla="*/ f175 1 8196"/>
                <a:gd name="f243" fmla="*/ f176 1 1192"/>
                <a:gd name="f244" fmla="*/ f177 1 8196"/>
                <a:gd name="f245" fmla="*/ f178 1 1192"/>
                <a:gd name="f246" fmla="*/ f179 1 8196"/>
                <a:gd name="f247" fmla="*/ f180 1 1192"/>
                <a:gd name="f248" fmla="*/ f181 1 8196"/>
                <a:gd name="f249" fmla="*/ f182 1 1192"/>
                <a:gd name="f250" fmla="*/ f183 1 8196"/>
                <a:gd name="f251" fmla="*/ f184 1 1192"/>
                <a:gd name="f252" fmla="*/ f185 1 8196"/>
                <a:gd name="f253" fmla="*/ f186 1 1192"/>
                <a:gd name="f254" fmla="*/ f187 1 8196"/>
                <a:gd name="f255" fmla="*/ f188 1 1192"/>
                <a:gd name="f256" fmla="*/ f189 1 8196"/>
                <a:gd name="f257" fmla="*/ f190 1 1192"/>
                <a:gd name="f258" fmla="*/ f191 1 8196"/>
                <a:gd name="f259" fmla="*/ f192 1 1192"/>
                <a:gd name="f260" fmla="*/ f193 1 8196"/>
                <a:gd name="f261" fmla="*/ f194 1 1192"/>
                <a:gd name="f262" fmla="*/ f195 1 1192"/>
                <a:gd name="f263" fmla="*/ 0 1 f128"/>
                <a:gd name="f264" fmla="*/ f6 1 f128"/>
                <a:gd name="f265" fmla="*/ 0 1 f129"/>
                <a:gd name="f266" fmla="*/ f7 1 f129"/>
                <a:gd name="f267" fmla="+- f196 0 f1"/>
                <a:gd name="f268" fmla="*/ f197 1 f128"/>
                <a:gd name="f269" fmla="*/ f198 1 f129"/>
                <a:gd name="f270" fmla="*/ f199 1 f128"/>
                <a:gd name="f271" fmla="*/ f200 1 f129"/>
                <a:gd name="f272" fmla="*/ f201 1 f128"/>
                <a:gd name="f273" fmla="*/ f202 1 f129"/>
                <a:gd name="f274" fmla="*/ f203 1 f128"/>
                <a:gd name="f275" fmla="*/ f204 1 f129"/>
                <a:gd name="f276" fmla="*/ f205 1 f128"/>
                <a:gd name="f277" fmla="*/ f206 1 f129"/>
                <a:gd name="f278" fmla="*/ f207 1 f128"/>
                <a:gd name="f279" fmla="*/ f208 1 f129"/>
                <a:gd name="f280" fmla="*/ f209 1 f128"/>
                <a:gd name="f281" fmla="*/ f210 1 f129"/>
                <a:gd name="f282" fmla="*/ f211 1 f128"/>
                <a:gd name="f283" fmla="*/ f212 1 f129"/>
                <a:gd name="f284" fmla="*/ f213 1 f128"/>
                <a:gd name="f285" fmla="*/ f214 1 f129"/>
                <a:gd name="f286" fmla="*/ f215 1 f128"/>
                <a:gd name="f287" fmla="*/ f216 1 f128"/>
                <a:gd name="f288" fmla="*/ f217 1 f129"/>
                <a:gd name="f289" fmla="*/ f218 1 f128"/>
                <a:gd name="f290" fmla="*/ f219 1 f129"/>
                <a:gd name="f291" fmla="*/ f220 1 f128"/>
                <a:gd name="f292" fmla="*/ f221 1 f129"/>
                <a:gd name="f293" fmla="*/ f222 1 f128"/>
                <a:gd name="f294" fmla="*/ f223 1 f129"/>
                <a:gd name="f295" fmla="*/ f224 1 f128"/>
                <a:gd name="f296" fmla="*/ f225 1 f129"/>
                <a:gd name="f297" fmla="*/ f226 1 f128"/>
                <a:gd name="f298" fmla="*/ f227 1 f129"/>
                <a:gd name="f299" fmla="*/ f228 1 f128"/>
                <a:gd name="f300" fmla="*/ f229 1 f129"/>
                <a:gd name="f301" fmla="*/ f230 1 f128"/>
                <a:gd name="f302" fmla="*/ f231 1 f129"/>
                <a:gd name="f303" fmla="*/ f232 1 f128"/>
                <a:gd name="f304" fmla="*/ f233 1 f129"/>
                <a:gd name="f305" fmla="*/ f234 1 f128"/>
                <a:gd name="f306" fmla="*/ f235 1 f129"/>
                <a:gd name="f307" fmla="*/ f236 1 f128"/>
                <a:gd name="f308" fmla="*/ f237 1 f129"/>
                <a:gd name="f309" fmla="*/ f238 1 f128"/>
                <a:gd name="f310" fmla="*/ f239 1 f129"/>
                <a:gd name="f311" fmla="*/ f240 1 f128"/>
                <a:gd name="f312" fmla="*/ f241 1 f129"/>
                <a:gd name="f313" fmla="*/ f242 1 f128"/>
                <a:gd name="f314" fmla="*/ f243 1 f129"/>
                <a:gd name="f315" fmla="*/ f244 1 f128"/>
                <a:gd name="f316" fmla="*/ f245 1 f129"/>
                <a:gd name="f317" fmla="*/ f246 1 f128"/>
                <a:gd name="f318" fmla="*/ f247 1 f129"/>
                <a:gd name="f319" fmla="*/ f248 1 f128"/>
                <a:gd name="f320" fmla="*/ f249 1 f129"/>
                <a:gd name="f321" fmla="*/ f250 1 f128"/>
                <a:gd name="f322" fmla="*/ f251 1 f129"/>
                <a:gd name="f323" fmla="*/ f252 1 f128"/>
                <a:gd name="f324" fmla="*/ f253 1 f129"/>
                <a:gd name="f325" fmla="*/ f254 1 f128"/>
                <a:gd name="f326" fmla="*/ f255 1 f129"/>
                <a:gd name="f327" fmla="*/ f256 1 f128"/>
                <a:gd name="f328" fmla="*/ f257 1 f129"/>
                <a:gd name="f329" fmla="*/ f258 1 f128"/>
                <a:gd name="f330" fmla="*/ f259 1 f129"/>
                <a:gd name="f331" fmla="*/ f260 1 f128"/>
                <a:gd name="f332" fmla="*/ f261 1 f129"/>
                <a:gd name="f333" fmla="*/ f262 1 f129"/>
                <a:gd name="f334" fmla="*/ f263 f123 1"/>
                <a:gd name="f335" fmla="*/ f264 f123 1"/>
                <a:gd name="f336" fmla="*/ f266 f124 1"/>
                <a:gd name="f337" fmla="*/ f265 f124 1"/>
                <a:gd name="f338" fmla="*/ f268 f123 1"/>
                <a:gd name="f339" fmla="*/ f269 f124 1"/>
                <a:gd name="f340" fmla="*/ f270 f123 1"/>
                <a:gd name="f341" fmla="*/ f271 f124 1"/>
                <a:gd name="f342" fmla="*/ f272 f123 1"/>
                <a:gd name="f343" fmla="*/ f273 f124 1"/>
                <a:gd name="f344" fmla="*/ f274 f123 1"/>
                <a:gd name="f345" fmla="*/ f275 f124 1"/>
                <a:gd name="f346" fmla="*/ f276 f123 1"/>
                <a:gd name="f347" fmla="*/ f277 f124 1"/>
                <a:gd name="f348" fmla="*/ f278 f123 1"/>
                <a:gd name="f349" fmla="*/ f279 f124 1"/>
                <a:gd name="f350" fmla="*/ f280 f123 1"/>
                <a:gd name="f351" fmla="*/ f281 f124 1"/>
                <a:gd name="f352" fmla="*/ f282 f123 1"/>
                <a:gd name="f353" fmla="*/ f283 f124 1"/>
                <a:gd name="f354" fmla="*/ f284 f123 1"/>
                <a:gd name="f355" fmla="*/ f285 f124 1"/>
                <a:gd name="f356" fmla="*/ f286 f123 1"/>
                <a:gd name="f357" fmla="*/ f287 f123 1"/>
                <a:gd name="f358" fmla="*/ f288 f124 1"/>
                <a:gd name="f359" fmla="*/ f289 f123 1"/>
                <a:gd name="f360" fmla="*/ f290 f124 1"/>
                <a:gd name="f361" fmla="*/ f291 f123 1"/>
                <a:gd name="f362" fmla="*/ f292 f124 1"/>
                <a:gd name="f363" fmla="*/ f293 f123 1"/>
                <a:gd name="f364" fmla="*/ f294 f124 1"/>
                <a:gd name="f365" fmla="*/ f295 f123 1"/>
                <a:gd name="f366" fmla="*/ f296 f124 1"/>
                <a:gd name="f367" fmla="*/ f297 f123 1"/>
                <a:gd name="f368" fmla="*/ f298 f124 1"/>
                <a:gd name="f369" fmla="*/ f299 f123 1"/>
                <a:gd name="f370" fmla="*/ f300 f124 1"/>
                <a:gd name="f371" fmla="*/ f301 f123 1"/>
                <a:gd name="f372" fmla="*/ f302 f124 1"/>
                <a:gd name="f373" fmla="*/ f303 f123 1"/>
                <a:gd name="f374" fmla="*/ f304 f124 1"/>
                <a:gd name="f375" fmla="*/ f305 f123 1"/>
                <a:gd name="f376" fmla="*/ f306 f124 1"/>
                <a:gd name="f377" fmla="*/ f307 f123 1"/>
                <a:gd name="f378" fmla="*/ f308 f124 1"/>
                <a:gd name="f379" fmla="*/ f309 f123 1"/>
                <a:gd name="f380" fmla="*/ f310 f124 1"/>
                <a:gd name="f381" fmla="*/ f311 f123 1"/>
                <a:gd name="f382" fmla="*/ f312 f124 1"/>
                <a:gd name="f383" fmla="*/ f313 f123 1"/>
                <a:gd name="f384" fmla="*/ f314 f124 1"/>
                <a:gd name="f385" fmla="*/ f315 f123 1"/>
                <a:gd name="f386" fmla="*/ f316 f124 1"/>
                <a:gd name="f387" fmla="*/ f317 f123 1"/>
                <a:gd name="f388" fmla="*/ f318 f124 1"/>
                <a:gd name="f389" fmla="*/ f319 f123 1"/>
                <a:gd name="f390" fmla="*/ f320 f124 1"/>
                <a:gd name="f391" fmla="*/ f321 f123 1"/>
                <a:gd name="f392" fmla="*/ f322 f124 1"/>
                <a:gd name="f393" fmla="*/ f323 f123 1"/>
                <a:gd name="f394" fmla="*/ f324 f124 1"/>
                <a:gd name="f395" fmla="*/ f325 f123 1"/>
                <a:gd name="f396" fmla="*/ f326 f124 1"/>
                <a:gd name="f397" fmla="*/ f327 f123 1"/>
                <a:gd name="f398" fmla="*/ f328 f124 1"/>
                <a:gd name="f399" fmla="*/ f329 f123 1"/>
                <a:gd name="f400" fmla="*/ f330 f124 1"/>
                <a:gd name="f401" fmla="*/ f331 f123 1"/>
                <a:gd name="f402" fmla="*/ f332 f124 1"/>
                <a:gd name="f403" fmla="*/ f333 f124 1"/>
              </a:gdLst>
              <a:ahLst/>
              <a:cxnLst>
                <a:cxn ang="3cd4">
                  <a:pos x="hc" y="t"/>
                </a:cxn>
                <a:cxn ang="0">
                  <a:pos x="r" y="vc"/>
                </a:cxn>
                <a:cxn ang="cd4">
                  <a:pos x="hc" y="b"/>
                </a:cxn>
                <a:cxn ang="cd2">
                  <a:pos x="l" y="vc"/>
                </a:cxn>
                <a:cxn ang="f267">
                  <a:pos x="f338" y="f339"/>
                </a:cxn>
                <a:cxn ang="f267">
                  <a:pos x="f340" y="f341"/>
                </a:cxn>
                <a:cxn ang="f267">
                  <a:pos x="f342" y="f343"/>
                </a:cxn>
                <a:cxn ang="f267">
                  <a:pos x="f344" y="f345"/>
                </a:cxn>
                <a:cxn ang="f267">
                  <a:pos x="f346" y="f347"/>
                </a:cxn>
                <a:cxn ang="f267">
                  <a:pos x="f348" y="f349"/>
                </a:cxn>
                <a:cxn ang="f267">
                  <a:pos x="f350" y="f351"/>
                </a:cxn>
                <a:cxn ang="f267">
                  <a:pos x="f352" y="f353"/>
                </a:cxn>
                <a:cxn ang="f267">
                  <a:pos x="f354" y="f355"/>
                </a:cxn>
                <a:cxn ang="f267">
                  <a:pos x="f356" y="f351"/>
                </a:cxn>
                <a:cxn ang="f267">
                  <a:pos x="f357" y="f358"/>
                </a:cxn>
                <a:cxn ang="f267">
                  <a:pos x="f359" y="f360"/>
                </a:cxn>
                <a:cxn ang="f267">
                  <a:pos x="f361" y="f362"/>
                </a:cxn>
                <a:cxn ang="f267">
                  <a:pos x="f363" y="f364"/>
                </a:cxn>
                <a:cxn ang="f267">
                  <a:pos x="f365" y="f366"/>
                </a:cxn>
                <a:cxn ang="f267">
                  <a:pos x="f367" y="f368"/>
                </a:cxn>
                <a:cxn ang="f267">
                  <a:pos x="f369" y="f370"/>
                </a:cxn>
                <a:cxn ang="f267">
                  <a:pos x="f371" y="f372"/>
                </a:cxn>
                <a:cxn ang="f267">
                  <a:pos x="f373" y="f374"/>
                </a:cxn>
                <a:cxn ang="f267">
                  <a:pos x="f375" y="f376"/>
                </a:cxn>
                <a:cxn ang="f267">
                  <a:pos x="f377" y="f378"/>
                </a:cxn>
                <a:cxn ang="f267">
                  <a:pos x="f379" y="f380"/>
                </a:cxn>
                <a:cxn ang="f267">
                  <a:pos x="f381" y="f382"/>
                </a:cxn>
                <a:cxn ang="f267">
                  <a:pos x="f383" y="f384"/>
                </a:cxn>
                <a:cxn ang="f267">
                  <a:pos x="f385" y="f386"/>
                </a:cxn>
                <a:cxn ang="f267">
                  <a:pos x="f387" y="f388"/>
                </a:cxn>
                <a:cxn ang="f267">
                  <a:pos x="f389" y="f390"/>
                </a:cxn>
                <a:cxn ang="f267">
                  <a:pos x="f391" y="f392"/>
                </a:cxn>
                <a:cxn ang="f267">
                  <a:pos x="f393" y="f394"/>
                </a:cxn>
                <a:cxn ang="f267">
                  <a:pos x="f395" y="f396"/>
                </a:cxn>
                <a:cxn ang="f267">
                  <a:pos x="f397" y="f398"/>
                </a:cxn>
                <a:cxn ang="f267">
                  <a:pos x="f399" y="f372"/>
                </a:cxn>
                <a:cxn ang="f267">
                  <a:pos x="f338" y="f400"/>
                </a:cxn>
                <a:cxn ang="f267">
                  <a:pos x="f401" y="f402"/>
                </a:cxn>
                <a:cxn ang="f267">
                  <a:pos x="f401" y="f403"/>
                </a:cxn>
                <a:cxn ang="f267">
                  <a:pos x="f338" y="f339"/>
                </a:cxn>
              </a:cxnLst>
              <a:rect l="f334" t="f337" r="f335" b="f336"/>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6" y="f120"/>
                  </a:lnTo>
                  <a:lnTo>
                    <a:pt x="f6" y="f121"/>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grpSp>
      <p:sp>
        <p:nvSpPr>
          <p:cNvPr id="9" name="Vertical Title 1">
            <a:extLst>
              <a:ext uri="{FF2B5EF4-FFF2-40B4-BE49-F238E27FC236}">
                <a16:creationId xmlns:a16="http://schemas.microsoft.com/office/drawing/2014/main" id="{A1EF7CC7-71D7-480F-9CEC-81E0BEEC688C}"/>
              </a:ext>
            </a:extLst>
          </p:cNvPr>
          <p:cNvSpPr txBox="1">
            <a:spLocks noGrp="1"/>
          </p:cNvSpPr>
          <p:nvPr>
            <p:ph type="title" orient="vert"/>
          </p:nvPr>
        </p:nvSpPr>
        <p:spPr>
          <a:xfrm>
            <a:off x="6629400" y="1447796"/>
            <a:ext cx="2057400" cy="4487335"/>
          </a:xfrm>
          <a:prstGeom prst="rect">
            <a:avLst/>
          </a:prstGeom>
          <a:noFill/>
          <a:ln>
            <a:noFill/>
          </a:ln>
        </p:spPr>
        <p:txBody>
          <a:bodyPr vert="eaVert" wrap="square" lIns="91440" tIns="45720" rIns="91440" bIns="45720" anchor="t" anchorCtr="0" compatLnSpc="1">
            <a:noAutofit/>
          </a:bodyPr>
          <a:lstStyle>
            <a:lvl1pPr marL="0" marR="0" lvl="0" indent="0" fontAlgn="auto">
              <a:lnSpc>
                <a:spcPct val="100000"/>
              </a:lnSpc>
              <a:spcBef>
                <a:spcPts val="0"/>
              </a:spcBef>
              <a:spcAft>
                <a:spcPts val="0"/>
              </a:spcAft>
              <a:tabLst/>
              <a:defRPr lang="en-US" b="0" i="0" u="none" strike="noStrike" cap="none" spc="0" baseline="0">
                <a:solidFill>
                  <a:srgbClr val="073E87"/>
                </a:solidFill>
                <a:uFillTx/>
                <a:latin typeface="Candara"/>
                <a:ea typeface=""/>
                <a:cs typeface=""/>
              </a:defRPr>
            </a:lvl1pPr>
          </a:lstStyle>
          <a:p>
            <a:pPr lvl="0"/>
            <a:r>
              <a:rPr lang="en-US"/>
              <a:t>Click to edit Master title style</a:t>
            </a:r>
          </a:p>
        </p:txBody>
      </p:sp>
      <p:sp>
        <p:nvSpPr>
          <p:cNvPr id="10" name="Vertical Text Placeholder 2">
            <a:extLst>
              <a:ext uri="{FF2B5EF4-FFF2-40B4-BE49-F238E27FC236}">
                <a16:creationId xmlns:a16="http://schemas.microsoft.com/office/drawing/2014/main" id="{08255A6F-DA2F-43BD-A7A9-426CF06C06F8}"/>
              </a:ext>
            </a:extLst>
          </p:cNvPr>
          <p:cNvSpPr txBox="1">
            <a:spLocks noGrp="1"/>
          </p:cNvSpPr>
          <p:nvPr>
            <p:ph type="body" orient="vert" idx="1"/>
          </p:nvPr>
        </p:nvSpPr>
        <p:spPr>
          <a:xfrm>
            <a:off x="457200" y="1447796"/>
            <a:ext cx="6019796" cy="4487335"/>
          </a:xfrm>
          <a:prstGeom prst="rect">
            <a:avLst/>
          </a:prstGeom>
          <a:noFill/>
          <a:ln>
            <a:noFill/>
          </a:ln>
        </p:spPr>
        <p:txBody>
          <a:bodyPr vert="eaVert" wrap="square" lIns="91440" tIns="45720" rIns="91440" bIns="45720" anchor="t" anchorCtr="0" compatLnSpc="1">
            <a:noAutofit/>
          </a:bodyPr>
          <a:lstStyle>
            <a:lvl1pPr marL="273048" marR="0" lvl="0" indent="-273048" fontAlgn="auto">
              <a:lnSpc>
                <a:spcPct val="100000"/>
              </a:lnSpc>
              <a:spcBef>
                <a:spcPts val="600"/>
              </a:spcBef>
              <a:spcAft>
                <a:spcPts val="0"/>
              </a:spcAft>
              <a:buClr>
                <a:srgbClr val="31B6FD"/>
              </a:buClr>
              <a:buSzPct val="100000"/>
              <a:buFont typeface="Symbol" pitchFamily="18"/>
              <a:buChar char=""/>
              <a:tabLst/>
              <a:defRPr lang="en-US" sz="2400" b="0" i="0" u="none" strike="noStrike" cap="none" spc="0" baseline="0">
                <a:solidFill>
                  <a:srgbClr val="073E87"/>
                </a:solidFill>
                <a:uFillTx/>
                <a:latin typeface="Candara"/>
                <a:ea typeface=""/>
                <a:cs typeface=""/>
              </a:defRPr>
            </a:lvl1pPr>
            <a:lvl2pPr marL="576264" marR="0" lvl="1" indent="-273048" fontAlgn="auto">
              <a:lnSpc>
                <a:spcPct val="100000"/>
              </a:lnSpc>
              <a:spcAft>
                <a:spcPts val="0"/>
              </a:spcAft>
              <a:buClr>
                <a:srgbClr val="31B6FD"/>
              </a:buClr>
              <a:buSzPct val="100000"/>
              <a:buFont typeface="Symbol" pitchFamily="18"/>
              <a:buChar char=""/>
              <a:tabLst/>
              <a:defRPr lang="en-US" sz="2200" b="0" i="0" u="none" strike="noStrike" cap="none" spc="0" baseline="0">
                <a:solidFill>
                  <a:srgbClr val="073E87"/>
                </a:solidFill>
                <a:uFillTx/>
                <a:latin typeface="Candara"/>
                <a:ea typeface=""/>
                <a:cs typeface=""/>
              </a:defRPr>
            </a:lvl2pPr>
            <a:lvl3pPr marL="855658" marR="0" lvl="2" fontAlgn="auto">
              <a:lnSpc>
                <a:spcPct val="100000"/>
              </a:lnSpc>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3pPr>
            <a:lvl4pPr marL="1143000" marR="0" lvl="3" fontAlgn="auto">
              <a:lnSpc>
                <a:spcPct val="100000"/>
              </a:lnSpc>
              <a:spcBef>
                <a:spcPts val="0"/>
              </a:spcBef>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4pPr>
            <a:lvl5pPr marL="1462089" marR="0" lvl="4" fontAlgn="auto">
              <a:lnSpc>
                <a:spcPct val="100000"/>
              </a:lnSpc>
              <a:spcBef>
                <a:spcPts val="400"/>
              </a:spcBef>
              <a:spcAft>
                <a:spcPts val="0"/>
              </a:spcAft>
              <a:buClr>
                <a:srgbClr val="31B6FD"/>
              </a:buClr>
              <a:buSzPct val="100000"/>
              <a:buFont typeface="Symbol" pitchFamily="18"/>
              <a:buChar char=""/>
              <a:tabLst/>
              <a:defRPr lang="en-US" sz="16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99CFF1A4-8979-449F-A3FD-10F16E7F06D0}"/>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75B45BD3-EE5F-4751-AB56-D3532CD1A248}" type="datetime1">
              <a:rPr lang="en-US"/>
              <a:pPr lvl="0"/>
              <a:t>1/26/2021</a:t>
            </a:fld>
            <a:endParaRPr lang="en-US"/>
          </a:p>
        </p:txBody>
      </p:sp>
      <p:sp>
        <p:nvSpPr>
          <p:cNvPr id="12" name="Footer Placeholder 4">
            <a:extLst>
              <a:ext uri="{FF2B5EF4-FFF2-40B4-BE49-F238E27FC236}">
                <a16:creationId xmlns:a16="http://schemas.microsoft.com/office/drawing/2014/main" id="{5FB53A71-0710-452D-B669-CDEF8E8AD5B1}"/>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13" name="Slide Number Placeholder 5">
            <a:extLst>
              <a:ext uri="{FF2B5EF4-FFF2-40B4-BE49-F238E27FC236}">
                <a16:creationId xmlns:a16="http://schemas.microsoft.com/office/drawing/2014/main" id="{28510F34-B1DA-4914-ADCD-E377CD98706C}"/>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135CE465-7994-4D82-9993-26AB0F0CC4D3}" type="slidenum">
              <a:t>‹#›</a:t>
            </a:fld>
            <a:endParaRPr lang="en-US"/>
          </a:p>
        </p:txBody>
      </p:sp>
      <p:pic>
        <p:nvPicPr>
          <p:cNvPr id="14" name="Picture 13">
            <a:extLst>
              <a:ext uri="{FF2B5EF4-FFF2-40B4-BE49-F238E27FC236}">
                <a16:creationId xmlns:a16="http://schemas.microsoft.com/office/drawing/2014/main" id="{ACB50F20-FC4A-44FA-8068-DBA802A83ADD}"/>
              </a:ext>
            </a:extLst>
          </p:cNvPr>
          <p:cNvPicPr>
            <a:picLocks noChangeAspect="1"/>
          </p:cNvPicPr>
          <p:nvPr/>
        </p:nvPicPr>
        <p:blipFill>
          <a:blip r:embed="rId2"/>
          <a:stretch>
            <a:fillRect/>
          </a:stretch>
        </p:blipFill>
        <p:spPr>
          <a:xfrm>
            <a:off x="265093" y="5796591"/>
            <a:ext cx="2435705" cy="832515"/>
          </a:xfrm>
          <a:prstGeom prst="rect">
            <a:avLst/>
          </a:prstGeom>
          <a:noFill/>
          <a:ln cap="flat">
            <a:noFill/>
          </a:ln>
        </p:spPr>
      </p:pic>
      <p:sp>
        <p:nvSpPr>
          <p:cNvPr id="15" name="TextBox 1">
            <a:extLst>
              <a:ext uri="{FF2B5EF4-FFF2-40B4-BE49-F238E27FC236}">
                <a16:creationId xmlns:a16="http://schemas.microsoft.com/office/drawing/2014/main" id="{30B18B30-BAF2-4002-BE70-BCE9905F0BBF}"/>
              </a:ext>
            </a:extLst>
          </p:cNvPr>
          <p:cNvSpPr txBox="1"/>
          <p:nvPr/>
        </p:nvSpPr>
        <p:spPr>
          <a:xfrm>
            <a:off x="3116266" y="6182322"/>
            <a:ext cx="6027733" cy="523878"/>
          </a:xfrm>
          <a:prstGeom prst="rect">
            <a:avLst/>
          </a:prstGeom>
          <a:noFill/>
          <a:ln cap="flat">
            <a:noFill/>
          </a:ln>
        </p:spPr>
        <p:txBody>
          <a:bodyPr vert="horz" wrap="square" lIns="91412" tIns="45710" rIns="91412"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05E86"/>
                </a:solidFill>
                <a:uFillTx/>
                <a:latin typeface="Lucida Calligraphy" pitchFamily="66"/>
                <a:ea typeface=""/>
                <a:cs typeface="Arial"/>
              </a:rPr>
              <a:t>Fix It All With  a “Total Call”</a:t>
            </a:r>
          </a:p>
        </p:txBody>
      </p:sp>
    </p:spTree>
    <p:extLst>
      <p:ext uri="{BB962C8B-B14F-4D97-AF65-F5344CB8AC3E}">
        <p14:creationId xmlns:p14="http://schemas.microsoft.com/office/powerpoint/2010/main" val="206342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02188F-6B7A-46FC-8B3F-34C2D265890A}"/>
              </a:ext>
            </a:extLst>
          </p:cNvPr>
          <p:cNvSpPr txBox="1">
            <a:spLocks noGrp="1"/>
          </p:cNvSpPr>
          <p:nvPr>
            <p:ph idx="1"/>
          </p:nvPr>
        </p:nvSpPr>
        <p:spPr>
          <a:xfrm>
            <a:off x="457200" y="1676396"/>
            <a:ext cx="8229600" cy="3451229"/>
          </a:xfrm>
          <a:prstGeom prst="rect">
            <a:avLst/>
          </a:prstGeom>
          <a:noFill/>
          <a:ln>
            <a:noFill/>
          </a:ln>
        </p:spPr>
        <p:txBody>
          <a:bodyPr vert="horz" wrap="square" lIns="91440" tIns="45720" rIns="91440" bIns="45720" anchor="t" anchorCtr="0" compatLnSpc="1">
            <a:noAutofit/>
          </a:bodyPr>
          <a:lstStyle>
            <a:lvl1pPr marL="273048" marR="0" lvl="0" indent="-273048" fontAlgn="auto">
              <a:lnSpc>
                <a:spcPct val="100000"/>
              </a:lnSpc>
              <a:spcBef>
                <a:spcPts val="600"/>
              </a:spcBef>
              <a:spcAft>
                <a:spcPts val="0"/>
              </a:spcAft>
              <a:buClr>
                <a:srgbClr val="31B6FD"/>
              </a:buClr>
              <a:buSzPct val="100000"/>
              <a:buFont typeface="Symbol" pitchFamily="18"/>
              <a:buChar char=""/>
              <a:tabLst/>
              <a:defRPr lang="en-US" sz="2400" b="0" i="0" u="none" strike="noStrike" cap="none" spc="0" baseline="0">
                <a:solidFill>
                  <a:srgbClr val="073E87"/>
                </a:solidFill>
                <a:uFillTx/>
                <a:latin typeface="Candara"/>
                <a:ea typeface=""/>
                <a:cs typeface=""/>
              </a:defRPr>
            </a:lvl1pPr>
            <a:lvl2pPr marL="576264" marR="0" lvl="1" indent="-273048" fontAlgn="auto">
              <a:lnSpc>
                <a:spcPct val="100000"/>
              </a:lnSpc>
              <a:spcAft>
                <a:spcPts val="0"/>
              </a:spcAft>
              <a:buClr>
                <a:srgbClr val="31B6FD"/>
              </a:buClr>
              <a:buSzPct val="100000"/>
              <a:buFont typeface="Symbol" pitchFamily="18"/>
              <a:buChar char=""/>
              <a:tabLst/>
              <a:defRPr lang="en-US" sz="2200" b="0" i="0" u="none" strike="noStrike" cap="none" spc="0" baseline="0">
                <a:solidFill>
                  <a:srgbClr val="073E87"/>
                </a:solidFill>
                <a:uFillTx/>
                <a:latin typeface="Candara"/>
                <a:ea typeface=""/>
                <a:cs typeface=""/>
              </a:defRPr>
            </a:lvl2pPr>
            <a:lvl3pPr marL="855658" marR="0" lvl="2" fontAlgn="auto">
              <a:lnSpc>
                <a:spcPct val="100000"/>
              </a:lnSpc>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3pPr>
            <a:lvl4pPr marL="1143000" marR="0" lvl="3" fontAlgn="auto">
              <a:lnSpc>
                <a:spcPct val="100000"/>
              </a:lnSpc>
              <a:spcBef>
                <a:spcPts val="0"/>
              </a:spcBef>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4pPr>
            <a:lvl5pPr marL="1462089" marR="0" lvl="4" fontAlgn="auto">
              <a:lnSpc>
                <a:spcPct val="100000"/>
              </a:lnSpc>
              <a:spcBef>
                <a:spcPts val="400"/>
              </a:spcBef>
              <a:spcAft>
                <a:spcPts val="0"/>
              </a:spcAft>
              <a:buClr>
                <a:srgbClr val="31B6FD"/>
              </a:buClr>
              <a:buSzPct val="100000"/>
              <a:buFont typeface="Symbol" pitchFamily="18"/>
              <a:buChar char=""/>
              <a:tabLst/>
              <a:defRPr lang="en-US" sz="16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6">
            <a:extLst>
              <a:ext uri="{FF2B5EF4-FFF2-40B4-BE49-F238E27FC236}">
                <a16:creationId xmlns:a16="http://schemas.microsoft.com/office/drawing/2014/main" id="{41C2BFFF-829C-4780-9FAB-01DF91ACCC71}"/>
              </a:ext>
            </a:extLst>
          </p:cNvPr>
          <p:cNvSpPr txBox="1">
            <a:spLocks noGrp="1"/>
          </p:cNvSpPr>
          <p:nvPr>
            <p:ph type="title"/>
          </p:nvPr>
        </p:nvSpPr>
        <p:spPr>
          <a:xfrm>
            <a:off x="457200" y="338135"/>
            <a:ext cx="8229600" cy="1252535"/>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0"/>
              </a:spcBef>
              <a:spcAft>
                <a:spcPts val="0"/>
              </a:spcAft>
              <a:tabLst/>
              <a:defRPr lang="en-US"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4" name="Date Placeholder 3">
            <a:extLst>
              <a:ext uri="{FF2B5EF4-FFF2-40B4-BE49-F238E27FC236}">
                <a16:creationId xmlns:a16="http://schemas.microsoft.com/office/drawing/2014/main" id="{6DD85CF8-1FC6-4151-86E2-A89422660E97}"/>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B3A69BA6-E793-4F62-A0B3-31AC60A2E5C4}" type="datetime1">
              <a:rPr lang="en-US"/>
              <a:pPr lvl="0"/>
              <a:t>1/26/2021</a:t>
            </a:fld>
            <a:endParaRPr lang="en-US"/>
          </a:p>
        </p:txBody>
      </p:sp>
      <p:sp>
        <p:nvSpPr>
          <p:cNvPr id="5" name="Footer Placeholder 4">
            <a:extLst>
              <a:ext uri="{FF2B5EF4-FFF2-40B4-BE49-F238E27FC236}">
                <a16:creationId xmlns:a16="http://schemas.microsoft.com/office/drawing/2014/main" id="{6A80D999-E0A9-4870-A64C-ADC9249A5F9D}"/>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6" name="Slide Number Placeholder 5">
            <a:extLst>
              <a:ext uri="{FF2B5EF4-FFF2-40B4-BE49-F238E27FC236}">
                <a16:creationId xmlns:a16="http://schemas.microsoft.com/office/drawing/2014/main" id="{BAB5E8E2-7012-43BD-891E-2AB039FCE9D1}"/>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7CCEA787-AD01-4F9F-AEC6-F9F0B93921BB}" type="slidenum">
              <a:t>‹#›</a:t>
            </a:fld>
            <a:endParaRPr lang="en-US"/>
          </a:p>
        </p:txBody>
      </p:sp>
    </p:spTree>
    <p:extLst>
      <p:ext uri="{BB962C8B-B14F-4D97-AF65-F5344CB8AC3E}">
        <p14:creationId xmlns:p14="http://schemas.microsoft.com/office/powerpoint/2010/main" val="31815463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5ED90A16-93E1-464C-865C-3B84B6456C91}"/>
              </a:ext>
            </a:extLst>
          </p:cNvPr>
          <p:cNvSpPr/>
          <p:nvPr/>
        </p:nvSpPr>
        <p:spPr>
          <a:xfrm>
            <a:off x="228600" y="228600"/>
            <a:ext cx="8696328" cy="4737104"/>
          </a:xfrm>
          <a:custGeom>
            <a:avLst>
              <a:gd name="f10" fmla="val 275"/>
            </a:avLst>
            <a:gdLst>
              <a:gd name="f1" fmla="val 10800000"/>
              <a:gd name="f2" fmla="val 5400000"/>
              <a:gd name="f3" fmla="val 16200000"/>
              <a:gd name="f4" fmla="val w"/>
              <a:gd name="f5" fmla="val h"/>
              <a:gd name="f6" fmla="val ss"/>
              <a:gd name="f7" fmla="val 0"/>
              <a:gd name="f8" fmla="*/ 5419351 1 1725033"/>
              <a:gd name="f9" fmla="val 45"/>
              <a:gd name="f10" fmla="val 27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sp>
        <p:nvSpPr>
          <p:cNvPr id="3" name="Freeform 14">
            <a:extLst>
              <a:ext uri="{FF2B5EF4-FFF2-40B4-BE49-F238E27FC236}">
                <a16:creationId xmlns:a16="http://schemas.microsoft.com/office/drawing/2014/main" id="{23736914-07D9-4552-A0C9-E012753813FE}"/>
              </a:ext>
            </a:extLst>
          </p:cNvPr>
          <p:cNvSpPr/>
          <p:nvPr/>
        </p:nvSpPr>
        <p:spPr>
          <a:xfrm>
            <a:off x="6046790" y="4203697"/>
            <a:ext cx="2876546" cy="714375"/>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2870172 f98 1"/>
              <a:gd name="f103" fmla="*/ 0 f97 1"/>
              <a:gd name="f104" fmla="*/ 2748987 f98 1"/>
              <a:gd name="f105" fmla="*/ 20092 f97 1"/>
              <a:gd name="f106" fmla="*/ 2625676 f98 1"/>
              <a:gd name="f107" fmla="*/ 42416 f97 1"/>
              <a:gd name="f108" fmla="*/ 2500239 f98 1"/>
              <a:gd name="f109" fmla="*/ 66973 f97 1"/>
              <a:gd name="f110" fmla="*/ 2370549 f98 1"/>
              <a:gd name="f111" fmla="*/ 91529 f97 1"/>
              <a:gd name="f112" fmla="*/ 2238734 f98 1"/>
              <a:gd name="f113" fmla="*/ 120551 f97 1"/>
              <a:gd name="f114" fmla="*/ 2102667 f98 1"/>
              <a:gd name="f115" fmla="*/ 149572 f97 1"/>
              <a:gd name="f116" fmla="*/ 1964473 f98 1"/>
              <a:gd name="f117" fmla="*/ 183059 f97 1"/>
              <a:gd name="f118" fmla="*/ 1822028 f98 1"/>
              <a:gd name="f119" fmla="*/ 216545 f97 1"/>
              <a:gd name="f120" fmla="*/ 1564775 f98 1"/>
              <a:gd name="f121" fmla="*/ 281285 f97 1"/>
              <a:gd name="f122" fmla="*/ 1313901 f98 1"/>
              <a:gd name="f123" fmla="*/ 339328 f97 1"/>
              <a:gd name="f124" fmla="*/ 1073657 f98 1"/>
              <a:gd name="f125" fmla="*/ 392906 f97 1"/>
              <a:gd name="f126" fmla="*/ 841917 f98 1"/>
              <a:gd name="f127" fmla="*/ 444252 f97 1"/>
              <a:gd name="f128" fmla="*/ 620808 f98 1"/>
              <a:gd name="f129" fmla="*/ 488900 f97 1"/>
              <a:gd name="f130" fmla="*/ 406076 f98 1"/>
              <a:gd name="f131" fmla="*/ 529084 f97 1"/>
              <a:gd name="f132" fmla="*/ 199849 f98 1"/>
              <a:gd name="f133" fmla="*/ 567035 f97 1"/>
              <a:gd name="f134" fmla="*/ 0 f98 1"/>
              <a:gd name="f135" fmla="*/ 600521 f97 1"/>
              <a:gd name="f136" fmla="*/ 138193 f98 1"/>
              <a:gd name="f137" fmla="*/ 620613 f97 1"/>
              <a:gd name="f138" fmla="*/ 270009 f98 1"/>
              <a:gd name="f139" fmla="*/ 638473 f97 1"/>
              <a:gd name="f140" fmla="*/ 397572 f98 1"/>
              <a:gd name="f141" fmla="*/ 654100 f97 1"/>
              <a:gd name="f142" fmla="*/ 523009 f98 1"/>
              <a:gd name="f143" fmla="*/ 667494 f97 1"/>
              <a:gd name="f144" fmla="*/ 644194 f98 1"/>
              <a:gd name="f145" fmla="*/ 680889 f97 1"/>
              <a:gd name="f146" fmla="*/ 761127 f98 1"/>
              <a:gd name="f147" fmla="*/ 689818 f97 1"/>
              <a:gd name="f148" fmla="*/ 873808 f98 1"/>
              <a:gd name="f149" fmla="*/ 698748 f97 1"/>
              <a:gd name="f150" fmla="*/ 984363 f98 1"/>
              <a:gd name="f151" fmla="*/ 705445 f97 1"/>
              <a:gd name="f152" fmla="*/ 1092791 f98 1"/>
              <a:gd name="f153" fmla="*/ 709910 f97 1"/>
              <a:gd name="f154" fmla="*/ 1196968 f98 1"/>
              <a:gd name="f155" fmla="*/ 712143 f97 1"/>
              <a:gd name="f156" fmla="*/ 1296892 f98 1"/>
              <a:gd name="f157" fmla="*/ 714375 f97 1"/>
              <a:gd name="f158" fmla="*/ 1394691 f98 1"/>
              <a:gd name="f159" fmla="*/ 1490363 f98 1"/>
              <a:gd name="f160" fmla="*/ 1583910 f98 1"/>
              <a:gd name="f161" fmla="*/ 1673204 f98 1"/>
              <a:gd name="f162" fmla="*/ 1760372 f98 1"/>
              <a:gd name="f163" fmla="*/ 1843288 f98 1"/>
              <a:gd name="f164" fmla="*/ 692051 f97 1"/>
              <a:gd name="f165" fmla="*/ 1926204 f98 1"/>
              <a:gd name="f166" fmla="*/ 683121 f97 1"/>
              <a:gd name="f167" fmla="*/ 2004868 f98 1"/>
              <a:gd name="f168" fmla="*/ 671959 f97 1"/>
              <a:gd name="f169" fmla="*/ 2083532 f98 1"/>
              <a:gd name="f170" fmla="*/ 660797 f97 1"/>
              <a:gd name="f171" fmla="*/ 2157944 f98 1"/>
              <a:gd name="f172" fmla="*/ 647402 f97 1"/>
              <a:gd name="f173" fmla="*/ 2232356 f98 1"/>
              <a:gd name="f174" fmla="*/ 634008 f97 1"/>
              <a:gd name="f175" fmla="*/ 2302516 f98 1"/>
              <a:gd name="f176" fmla="*/ 618381 f97 1"/>
              <a:gd name="f177" fmla="*/ 2372675 f98 1"/>
              <a:gd name="f178" fmla="*/ 602754 f97 1"/>
              <a:gd name="f179" fmla="*/ 2440709 f98 1"/>
              <a:gd name="f180" fmla="*/ 584895 f97 1"/>
              <a:gd name="f181" fmla="*/ 2506617 f98 1"/>
              <a:gd name="f182" fmla="*/ 2570398 f98 1"/>
              <a:gd name="f183" fmla="*/ 546943 f97 1"/>
              <a:gd name="f184" fmla="*/ 2634180 f98 1"/>
              <a:gd name="f185" fmla="*/ 526852 f97 1"/>
              <a:gd name="f186" fmla="*/ 2755365 f98 1"/>
              <a:gd name="f187" fmla="*/ 482203 f97 1"/>
              <a:gd name="f188" fmla="*/ 2872298 f98 1"/>
              <a:gd name="f189" fmla="*/ 435322 f97 1"/>
              <a:gd name="f190" fmla="*/ 2876550 f98 1"/>
              <a:gd name="f191" fmla="*/ 433090 f97 1"/>
              <a:gd name="f192" fmla="*/ f99 1 f2"/>
              <a:gd name="f193" fmla="*/ f102 1 2706"/>
              <a:gd name="f194" fmla="*/ f103 1 640"/>
              <a:gd name="f195" fmla="*/ f104 1 2706"/>
              <a:gd name="f196" fmla="*/ f105 1 640"/>
              <a:gd name="f197" fmla="*/ f106 1 2706"/>
              <a:gd name="f198" fmla="*/ f107 1 640"/>
              <a:gd name="f199" fmla="*/ f108 1 2706"/>
              <a:gd name="f200" fmla="*/ f109 1 640"/>
              <a:gd name="f201" fmla="*/ f110 1 2706"/>
              <a:gd name="f202" fmla="*/ f111 1 640"/>
              <a:gd name="f203" fmla="*/ f112 1 2706"/>
              <a:gd name="f204" fmla="*/ f113 1 640"/>
              <a:gd name="f205" fmla="*/ f114 1 2706"/>
              <a:gd name="f206" fmla="*/ f115 1 640"/>
              <a:gd name="f207" fmla="*/ f116 1 2706"/>
              <a:gd name="f208" fmla="*/ f117 1 640"/>
              <a:gd name="f209" fmla="*/ f118 1 2706"/>
              <a:gd name="f210" fmla="*/ f119 1 640"/>
              <a:gd name="f211" fmla="*/ f120 1 2706"/>
              <a:gd name="f212" fmla="*/ f121 1 640"/>
              <a:gd name="f213" fmla="*/ f122 1 2706"/>
              <a:gd name="f214" fmla="*/ f123 1 640"/>
              <a:gd name="f215" fmla="*/ f124 1 2706"/>
              <a:gd name="f216" fmla="*/ f125 1 640"/>
              <a:gd name="f217" fmla="*/ f126 1 2706"/>
              <a:gd name="f218" fmla="*/ f127 1 640"/>
              <a:gd name="f219" fmla="*/ f128 1 2706"/>
              <a:gd name="f220" fmla="*/ f129 1 640"/>
              <a:gd name="f221" fmla="*/ f130 1 2706"/>
              <a:gd name="f222" fmla="*/ f131 1 640"/>
              <a:gd name="f223" fmla="*/ f132 1 2706"/>
              <a:gd name="f224" fmla="*/ f133 1 640"/>
              <a:gd name="f225" fmla="*/ f134 1 2706"/>
              <a:gd name="f226" fmla="*/ f135 1 640"/>
              <a:gd name="f227" fmla="*/ f136 1 2706"/>
              <a:gd name="f228" fmla="*/ f137 1 640"/>
              <a:gd name="f229" fmla="*/ f138 1 2706"/>
              <a:gd name="f230" fmla="*/ f139 1 640"/>
              <a:gd name="f231" fmla="*/ f140 1 2706"/>
              <a:gd name="f232" fmla="*/ f141 1 640"/>
              <a:gd name="f233" fmla="*/ f142 1 2706"/>
              <a:gd name="f234" fmla="*/ f143 1 640"/>
              <a:gd name="f235" fmla="*/ f144 1 2706"/>
              <a:gd name="f236" fmla="*/ f145 1 640"/>
              <a:gd name="f237" fmla="*/ f146 1 2706"/>
              <a:gd name="f238" fmla="*/ f147 1 640"/>
              <a:gd name="f239" fmla="*/ f148 1 2706"/>
              <a:gd name="f240" fmla="*/ f149 1 640"/>
              <a:gd name="f241" fmla="*/ f150 1 2706"/>
              <a:gd name="f242" fmla="*/ f151 1 640"/>
              <a:gd name="f243" fmla="*/ f152 1 2706"/>
              <a:gd name="f244" fmla="*/ f153 1 640"/>
              <a:gd name="f245" fmla="*/ f154 1 2706"/>
              <a:gd name="f246" fmla="*/ f155 1 640"/>
              <a:gd name="f247" fmla="*/ f156 1 2706"/>
              <a:gd name="f248" fmla="*/ f157 1 640"/>
              <a:gd name="f249" fmla="*/ f158 1 2706"/>
              <a:gd name="f250" fmla="*/ f159 1 2706"/>
              <a:gd name="f251" fmla="*/ f160 1 2706"/>
              <a:gd name="f252" fmla="*/ f161 1 2706"/>
              <a:gd name="f253" fmla="*/ f162 1 2706"/>
              <a:gd name="f254" fmla="*/ f163 1 2706"/>
              <a:gd name="f255" fmla="*/ f164 1 640"/>
              <a:gd name="f256" fmla="*/ f165 1 2706"/>
              <a:gd name="f257" fmla="*/ f166 1 640"/>
              <a:gd name="f258" fmla="*/ f167 1 2706"/>
              <a:gd name="f259" fmla="*/ f168 1 640"/>
              <a:gd name="f260" fmla="*/ f169 1 2706"/>
              <a:gd name="f261" fmla="*/ f170 1 640"/>
              <a:gd name="f262" fmla="*/ f171 1 2706"/>
              <a:gd name="f263" fmla="*/ f172 1 640"/>
              <a:gd name="f264" fmla="*/ f173 1 2706"/>
              <a:gd name="f265" fmla="*/ f174 1 640"/>
              <a:gd name="f266" fmla="*/ f175 1 2706"/>
              <a:gd name="f267" fmla="*/ f176 1 640"/>
              <a:gd name="f268" fmla="*/ f177 1 2706"/>
              <a:gd name="f269" fmla="*/ f178 1 640"/>
              <a:gd name="f270" fmla="*/ f179 1 2706"/>
              <a:gd name="f271" fmla="*/ f180 1 640"/>
              <a:gd name="f272" fmla="*/ f181 1 2706"/>
              <a:gd name="f273" fmla="*/ f182 1 2706"/>
              <a:gd name="f274" fmla="*/ f183 1 640"/>
              <a:gd name="f275" fmla="*/ f184 1 2706"/>
              <a:gd name="f276" fmla="*/ f185 1 640"/>
              <a:gd name="f277" fmla="*/ f186 1 2706"/>
              <a:gd name="f278" fmla="*/ f187 1 640"/>
              <a:gd name="f279" fmla="*/ f188 1 2706"/>
              <a:gd name="f280" fmla="*/ f189 1 640"/>
              <a:gd name="f281" fmla="*/ f190 1 2706"/>
              <a:gd name="f282" fmla="*/ f191 1 640"/>
              <a:gd name="f283" fmla="*/ 0 1 f100"/>
              <a:gd name="f284" fmla="*/ f6 1 f100"/>
              <a:gd name="f285" fmla="*/ 0 1 f101"/>
              <a:gd name="f286" fmla="*/ f7 1 f101"/>
              <a:gd name="f287" fmla="+- f192 0 f1"/>
              <a:gd name="f288" fmla="*/ f193 1 f100"/>
              <a:gd name="f289" fmla="*/ f194 1 f101"/>
              <a:gd name="f290" fmla="*/ f195 1 f100"/>
              <a:gd name="f291" fmla="*/ f196 1 f101"/>
              <a:gd name="f292" fmla="*/ f197 1 f100"/>
              <a:gd name="f293" fmla="*/ f198 1 f101"/>
              <a:gd name="f294" fmla="*/ f199 1 f100"/>
              <a:gd name="f295" fmla="*/ f200 1 f101"/>
              <a:gd name="f296" fmla="*/ f201 1 f100"/>
              <a:gd name="f297" fmla="*/ f202 1 f101"/>
              <a:gd name="f298" fmla="*/ f203 1 f100"/>
              <a:gd name="f299" fmla="*/ f204 1 f101"/>
              <a:gd name="f300" fmla="*/ f205 1 f100"/>
              <a:gd name="f301" fmla="*/ f206 1 f101"/>
              <a:gd name="f302" fmla="*/ f207 1 f100"/>
              <a:gd name="f303" fmla="*/ f208 1 f101"/>
              <a:gd name="f304" fmla="*/ f209 1 f100"/>
              <a:gd name="f305" fmla="*/ f210 1 f101"/>
              <a:gd name="f306" fmla="*/ f211 1 f100"/>
              <a:gd name="f307" fmla="*/ f212 1 f101"/>
              <a:gd name="f308" fmla="*/ f213 1 f100"/>
              <a:gd name="f309" fmla="*/ f214 1 f101"/>
              <a:gd name="f310" fmla="*/ f215 1 f100"/>
              <a:gd name="f311" fmla="*/ f216 1 f101"/>
              <a:gd name="f312" fmla="*/ f217 1 f100"/>
              <a:gd name="f313" fmla="*/ f218 1 f101"/>
              <a:gd name="f314" fmla="*/ f219 1 f100"/>
              <a:gd name="f315" fmla="*/ f220 1 f101"/>
              <a:gd name="f316" fmla="*/ f221 1 f100"/>
              <a:gd name="f317" fmla="*/ f222 1 f101"/>
              <a:gd name="f318" fmla="*/ f223 1 f100"/>
              <a:gd name="f319" fmla="*/ f224 1 f101"/>
              <a:gd name="f320" fmla="*/ f225 1 f100"/>
              <a:gd name="f321" fmla="*/ f226 1 f101"/>
              <a:gd name="f322" fmla="*/ f227 1 f100"/>
              <a:gd name="f323" fmla="*/ f228 1 f101"/>
              <a:gd name="f324" fmla="*/ f229 1 f100"/>
              <a:gd name="f325" fmla="*/ f230 1 f101"/>
              <a:gd name="f326" fmla="*/ f231 1 f100"/>
              <a:gd name="f327" fmla="*/ f232 1 f101"/>
              <a:gd name="f328" fmla="*/ f233 1 f100"/>
              <a:gd name="f329" fmla="*/ f234 1 f101"/>
              <a:gd name="f330" fmla="*/ f235 1 f100"/>
              <a:gd name="f331" fmla="*/ f236 1 f101"/>
              <a:gd name="f332" fmla="*/ f237 1 f100"/>
              <a:gd name="f333" fmla="*/ f238 1 f101"/>
              <a:gd name="f334" fmla="*/ f239 1 f100"/>
              <a:gd name="f335" fmla="*/ f240 1 f101"/>
              <a:gd name="f336" fmla="*/ f241 1 f100"/>
              <a:gd name="f337" fmla="*/ f242 1 f101"/>
              <a:gd name="f338" fmla="*/ f243 1 f100"/>
              <a:gd name="f339" fmla="*/ f244 1 f101"/>
              <a:gd name="f340" fmla="*/ f245 1 f100"/>
              <a:gd name="f341" fmla="*/ f246 1 f101"/>
              <a:gd name="f342" fmla="*/ f247 1 f100"/>
              <a:gd name="f343" fmla="*/ f248 1 f101"/>
              <a:gd name="f344" fmla="*/ f249 1 f100"/>
              <a:gd name="f345" fmla="*/ f250 1 f100"/>
              <a:gd name="f346" fmla="*/ f251 1 f100"/>
              <a:gd name="f347" fmla="*/ f252 1 f100"/>
              <a:gd name="f348" fmla="*/ f253 1 f100"/>
              <a:gd name="f349" fmla="*/ f254 1 f100"/>
              <a:gd name="f350" fmla="*/ f255 1 f101"/>
              <a:gd name="f351" fmla="*/ f256 1 f100"/>
              <a:gd name="f352" fmla="*/ f257 1 f101"/>
              <a:gd name="f353" fmla="*/ f258 1 f100"/>
              <a:gd name="f354" fmla="*/ f259 1 f101"/>
              <a:gd name="f355" fmla="*/ f260 1 f100"/>
              <a:gd name="f356" fmla="*/ f261 1 f101"/>
              <a:gd name="f357" fmla="*/ f262 1 f100"/>
              <a:gd name="f358" fmla="*/ f263 1 f101"/>
              <a:gd name="f359" fmla="*/ f264 1 f100"/>
              <a:gd name="f360" fmla="*/ f265 1 f101"/>
              <a:gd name="f361" fmla="*/ f266 1 f100"/>
              <a:gd name="f362" fmla="*/ f267 1 f101"/>
              <a:gd name="f363" fmla="*/ f268 1 f100"/>
              <a:gd name="f364" fmla="*/ f269 1 f101"/>
              <a:gd name="f365" fmla="*/ f270 1 f100"/>
              <a:gd name="f366" fmla="*/ f271 1 f101"/>
              <a:gd name="f367" fmla="*/ f272 1 f100"/>
              <a:gd name="f368" fmla="*/ f273 1 f100"/>
              <a:gd name="f369" fmla="*/ f274 1 f101"/>
              <a:gd name="f370" fmla="*/ f275 1 f100"/>
              <a:gd name="f371" fmla="*/ f276 1 f101"/>
              <a:gd name="f372" fmla="*/ f277 1 f100"/>
              <a:gd name="f373" fmla="*/ f278 1 f101"/>
              <a:gd name="f374" fmla="*/ f279 1 f100"/>
              <a:gd name="f375" fmla="*/ f280 1 f101"/>
              <a:gd name="f376" fmla="*/ f281 1 f100"/>
              <a:gd name="f377" fmla="*/ f282 1 f101"/>
              <a:gd name="f378" fmla="*/ f283 f95 1"/>
              <a:gd name="f379" fmla="*/ f284 f95 1"/>
              <a:gd name="f380" fmla="*/ f286 f96 1"/>
              <a:gd name="f381" fmla="*/ f285 f96 1"/>
              <a:gd name="f382" fmla="*/ f288 f95 1"/>
              <a:gd name="f383" fmla="*/ f289 f96 1"/>
              <a:gd name="f384" fmla="*/ f290 f95 1"/>
              <a:gd name="f385" fmla="*/ f291 f96 1"/>
              <a:gd name="f386" fmla="*/ f292 f95 1"/>
              <a:gd name="f387" fmla="*/ f293 f96 1"/>
              <a:gd name="f388" fmla="*/ f294 f95 1"/>
              <a:gd name="f389" fmla="*/ f295 f96 1"/>
              <a:gd name="f390" fmla="*/ f296 f95 1"/>
              <a:gd name="f391" fmla="*/ f297 f96 1"/>
              <a:gd name="f392" fmla="*/ f298 f95 1"/>
              <a:gd name="f393" fmla="*/ f299 f96 1"/>
              <a:gd name="f394" fmla="*/ f300 f95 1"/>
              <a:gd name="f395" fmla="*/ f301 f96 1"/>
              <a:gd name="f396" fmla="*/ f302 f95 1"/>
              <a:gd name="f397" fmla="*/ f303 f96 1"/>
              <a:gd name="f398" fmla="*/ f304 f95 1"/>
              <a:gd name="f399" fmla="*/ f305 f96 1"/>
              <a:gd name="f400" fmla="*/ f306 f95 1"/>
              <a:gd name="f401" fmla="*/ f307 f96 1"/>
              <a:gd name="f402" fmla="*/ f308 f95 1"/>
              <a:gd name="f403" fmla="*/ f309 f96 1"/>
              <a:gd name="f404" fmla="*/ f310 f95 1"/>
              <a:gd name="f405" fmla="*/ f311 f96 1"/>
              <a:gd name="f406" fmla="*/ f312 f95 1"/>
              <a:gd name="f407" fmla="*/ f313 f96 1"/>
              <a:gd name="f408" fmla="*/ f314 f95 1"/>
              <a:gd name="f409" fmla="*/ f315 f96 1"/>
              <a:gd name="f410" fmla="*/ f316 f95 1"/>
              <a:gd name="f411" fmla="*/ f317 f96 1"/>
              <a:gd name="f412" fmla="*/ f318 f95 1"/>
              <a:gd name="f413" fmla="*/ f319 f96 1"/>
              <a:gd name="f414" fmla="*/ f320 f95 1"/>
              <a:gd name="f415" fmla="*/ f321 f96 1"/>
              <a:gd name="f416" fmla="*/ f322 f95 1"/>
              <a:gd name="f417" fmla="*/ f323 f96 1"/>
              <a:gd name="f418" fmla="*/ f324 f95 1"/>
              <a:gd name="f419" fmla="*/ f325 f96 1"/>
              <a:gd name="f420" fmla="*/ f326 f95 1"/>
              <a:gd name="f421" fmla="*/ f327 f96 1"/>
              <a:gd name="f422" fmla="*/ f328 f95 1"/>
              <a:gd name="f423" fmla="*/ f329 f96 1"/>
              <a:gd name="f424" fmla="*/ f330 f95 1"/>
              <a:gd name="f425" fmla="*/ f331 f96 1"/>
              <a:gd name="f426" fmla="*/ f332 f95 1"/>
              <a:gd name="f427" fmla="*/ f333 f96 1"/>
              <a:gd name="f428" fmla="*/ f334 f95 1"/>
              <a:gd name="f429" fmla="*/ f335 f96 1"/>
              <a:gd name="f430" fmla="*/ f336 f95 1"/>
              <a:gd name="f431" fmla="*/ f337 f96 1"/>
              <a:gd name="f432" fmla="*/ f338 f95 1"/>
              <a:gd name="f433" fmla="*/ f339 f96 1"/>
              <a:gd name="f434" fmla="*/ f340 f95 1"/>
              <a:gd name="f435" fmla="*/ f341 f96 1"/>
              <a:gd name="f436" fmla="*/ f342 f95 1"/>
              <a:gd name="f437" fmla="*/ f343 f96 1"/>
              <a:gd name="f438" fmla="*/ f344 f95 1"/>
              <a:gd name="f439" fmla="*/ f345 f95 1"/>
              <a:gd name="f440" fmla="*/ f346 f95 1"/>
              <a:gd name="f441" fmla="*/ f347 f95 1"/>
              <a:gd name="f442" fmla="*/ f348 f95 1"/>
              <a:gd name="f443" fmla="*/ f349 f95 1"/>
              <a:gd name="f444" fmla="*/ f350 f96 1"/>
              <a:gd name="f445" fmla="*/ f351 f95 1"/>
              <a:gd name="f446" fmla="*/ f352 f96 1"/>
              <a:gd name="f447" fmla="*/ f353 f95 1"/>
              <a:gd name="f448" fmla="*/ f354 f96 1"/>
              <a:gd name="f449" fmla="*/ f355 f95 1"/>
              <a:gd name="f450" fmla="*/ f356 f96 1"/>
              <a:gd name="f451" fmla="*/ f357 f95 1"/>
              <a:gd name="f452" fmla="*/ f358 f96 1"/>
              <a:gd name="f453" fmla="*/ f359 f95 1"/>
              <a:gd name="f454" fmla="*/ f360 f96 1"/>
              <a:gd name="f455" fmla="*/ f361 f95 1"/>
              <a:gd name="f456" fmla="*/ f362 f96 1"/>
              <a:gd name="f457" fmla="*/ f363 f95 1"/>
              <a:gd name="f458" fmla="*/ f364 f96 1"/>
              <a:gd name="f459" fmla="*/ f365 f95 1"/>
              <a:gd name="f460" fmla="*/ f366 f96 1"/>
              <a:gd name="f461" fmla="*/ f367 f95 1"/>
              <a:gd name="f462" fmla="*/ f368 f95 1"/>
              <a:gd name="f463" fmla="*/ f369 f96 1"/>
              <a:gd name="f464" fmla="*/ f370 f95 1"/>
              <a:gd name="f465" fmla="*/ f371 f96 1"/>
              <a:gd name="f466" fmla="*/ f372 f95 1"/>
              <a:gd name="f467" fmla="*/ f373 f96 1"/>
              <a:gd name="f468" fmla="*/ f374 f95 1"/>
              <a:gd name="f469" fmla="*/ f375 f96 1"/>
              <a:gd name="f470" fmla="*/ f376 f95 1"/>
              <a:gd name="f471" fmla="*/ f377 f96 1"/>
            </a:gdLst>
            <a:ahLst/>
            <a:cxnLst>
              <a:cxn ang="3cd4">
                <a:pos x="hc" y="t"/>
              </a:cxn>
              <a:cxn ang="0">
                <a:pos x="r" y="vc"/>
              </a:cxn>
              <a:cxn ang="cd4">
                <a:pos x="hc" y="b"/>
              </a:cxn>
              <a:cxn ang="cd2">
                <a:pos x="l" y="vc"/>
              </a:cxn>
              <a:cxn ang="f287">
                <a:pos x="f382" y="f383"/>
              </a:cxn>
              <a:cxn ang="f287">
                <a:pos x="f382" y="f383"/>
              </a:cxn>
              <a:cxn ang="f287">
                <a:pos x="f384" y="f385"/>
              </a:cxn>
              <a:cxn ang="f287">
                <a:pos x="f386" y="f387"/>
              </a:cxn>
              <a:cxn ang="f287">
                <a:pos x="f388" y="f389"/>
              </a:cxn>
              <a:cxn ang="f287">
                <a:pos x="f390" y="f391"/>
              </a:cxn>
              <a:cxn ang="f287">
                <a:pos x="f392" y="f393"/>
              </a:cxn>
              <a:cxn ang="f287">
                <a:pos x="f394" y="f395"/>
              </a:cxn>
              <a:cxn ang="f287">
                <a:pos x="f396" y="f397"/>
              </a:cxn>
              <a:cxn ang="f287">
                <a:pos x="f398" y="f399"/>
              </a:cxn>
              <a:cxn ang="f287">
                <a:pos x="f398" y="f399"/>
              </a:cxn>
              <a:cxn ang="f287">
                <a:pos x="f400" y="f401"/>
              </a:cxn>
              <a:cxn ang="f287">
                <a:pos x="f402" y="f403"/>
              </a:cxn>
              <a:cxn ang="f287">
                <a:pos x="f404" y="f405"/>
              </a:cxn>
              <a:cxn ang="f287">
                <a:pos x="f406" y="f407"/>
              </a:cxn>
              <a:cxn ang="f287">
                <a:pos x="f408" y="f409"/>
              </a:cxn>
              <a:cxn ang="f287">
                <a:pos x="f410" y="f411"/>
              </a:cxn>
              <a:cxn ang="f287">
                <a:pos x="f412" y="f413"/>
              </a:cxn>
              <a:cxn ang="f287">
                <a:pos x="f414" y="f415"/>
              </a:cxn>
              <a:cxn ang="f287">
                <a:pos x="f414" y="f415"/>
              </a:cxn>
              <a:cxn ang="f287">
                <a:pos x="f416" y="f417"/>
              </a:cxn>
              <a:cxn ang="f287">
                <a:pos x="f418" y="f419"/>
              </a:cxn>
              <a:cxn ang="f287">
                <a:pos x="f420" y="f421"/>
              </a:cxn>
              <a:cxn ang="f287">
                <a:pos x="f422" y="f423"/>
              </a:cxn>
              <a:cxn ang="f287">
                <a:pos x="f424" y="f425"/>
              </a:cxn>
              <a:cxn ang="f287">
                <a:pos x="f426" y="f427"/>
              </a:cxn>
              <a:cxn ang="f287">
                <a:pos x="f428" y="f429"/>
              </a:cxn>
              <a:cxn ang="f287">
                <a:pos x="f430" y="f431"/>
              </a:cxn>
              <a:cxn ang="f287">
                <a:pos x="f432" y="f433"/>
              </a:cxn>
              <a:cxn ang="f287">
                <a:pos x="f434" y="f435"/>
              </a:cxn>
              <a:cxn ang="f287">
                <a:pos x="f436" y="f437"/>
              </a:cxn>
              <a:cxn ang="f287">
                <a:pos x="f438" y="f437"/>
              </a:cxn>
              <a:cxn ang="f287">
                <a:pos x="f439" y="f435"/>
              </a:cxn>
              <a:cxn ang="f287">
                <a:pos x="f440" y="f433"/>
              </a:cxn>
              <a:cxn ang="f287">
                <a:pos x="f441" y="f431"/>
              </a:cxn>
              <a:cxn ang="f287">
                <a:pos x="f442" y="f429"/>
              </a:cxn>
              <a:cxn ang="f287">
                <a:pos x="f443" y="f444"/>
              </a:cxn>
              <a:cxn ang="f287">
                <a:pos x="f445" y="f446"/>
              </a:cxn>
              <a:cxn ang="f287">
                <a:pos x="f447" y="f448"/>
              </a:cxn>
              <a:cxn ang="f287">
                <a:pos x="f449" y="f450"/>
              </a:cxn>
              <a:cxn ang="f287">
                <a:pos x="f451" y="f452"/>
              </a:cxn>
              <a:cxn ang="f287">
                <a:pos x="f453" y="f454"/>
              </a:cxn>
              <a:cxn ang="f287">
                <a:pos x="f455" y="f456"/>
              </a:cxn>
              <a:cxn ang="f287">
                <a:pos x="f457" y="f458"/>
              </a:cxn>
              <a:cxn ang="f287">
                <a:pos x="f459" y="f460"/>
              </a:cxn>
              <a:cxn ang="f287">
                <a:pos x="f461" y="f413"/>
              </a:cxn>
              <a:cxn ang="f287">
                <a:pos x="f462" y="f463"/>
              </a:cxn>
              <a:cxn ang="f287">
                <a:pos x="f464" y="f465"/>
              </a:cxn>
              <a:cxn ang="f287">
                <a:pos x="f466" y="f467"/>
              </a:cxn>
              <a:cxn ang="f287">
                <a:pos x="f468" y="f469"/>
              </a:cxn>
              <a:cxn ang="f287">
                <a:pos x="f468" y="f469"/>
              </a:cxn>
              <a:cxn ang="f287">
                <a:pos x="f470" y="f471"/>
              </a:cxn>
              <a:cxn ang="f287">
                <a:pos x="f470" y="f471"/>
              </a:cxn>
              <a:cxn ang="f287">
                <a:pos x="f470" y="f383"/>
              </a:cxn>
              <a:cxn ang="f287">
                <a:pos x="f470" y="f383"/>
              </a:cxn>
              <a:cxn ang="f287">
                <a:pos x="f382" y="f383"/>
              </a:cxn>
              <a:cxn ang="f287">
                <a:pos x="f382" y="f383"/>
              </a:cxn>
            </a:cxnLst>
            <a:rect l="f378" t="f381" r="f379" b="f380"/>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6" y="f93"/>
                </a:lnTo>
                <a:lnTo>
                  <a:pt x="f6" y="f5"/>
                </a:lnTo>
                <a:lnTo>
                  <a:pt x="f8" y="f5"/>
                </a:lnTo>
                <a:close/>
              </a:path>
            </a:pathLst>
          </a:custGeom>
          <a:solidFill>
            <a:srgbClr val="C6E7FC">
              <a:alpha val="2901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4" name="Freeform 18">
            <a:extLst>
              <a:ext uri="{FF2B5EF4-FFF2-40B4-BE49-F238E27FC236}">
                <a16:creationId xmlns:a16="http://schemas.microsoft.com/office/drawing/2014/main" id="{4B9F78AB-34A8-40A1-80F5-57882B07AA70}"/>
              </a:ext>
            </a:extLst>
          </p:cNvPr>
          <p:cNvSpPr/>
          <p:nvPr/>
        </p:nvSpPr>
        <p:spPr>
          <a:xfrm>
            <a:off x="2619371" y="4075115"/>
            <a:ext cx="5545141" cy="850904"/>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5545138 f127 1"/>
              <a:gd name="f132" fmla="*/ 797300 f126 1"/>
              <a:gd name="f133" fmla="*/ 5298498 f127 1"/>
              <a:gd name="f134" fmla="*/ 766033 f126 1"/>
              <a:gd name="f135" fmla="*/ 4760569 f127 1"/>
              <a:gd name="f136" fmla="*/ 681167 f126 1"/>
              <a:gd name="f137" fmla="*/ 4160980 f127 1"/>
              <a:gd name="f138" fmla="*/ 567267 f126 1"/>
              <a:gd name="f139" fmla="*/ 3493352 f127 1"/>
              <a:gd name="f140" fmla="*/ 417633 f126 1"/>
              <a:gd name="f141" fmla="*/ 3131897 f127 1"/>
              <a:gd name="f142" fmla="*/ 330533 f126 1"/>
              <a:gd name="f143" fmla="*/ 2851239 f127 1"/>
              <a:gd name="f144" fmla="*/ 263533 f126 1"/>
              <a:gd name="f145" fmla="*/ 2583337 f127 1"/>
              <a:gd name="f146" fmla="*/ 205467 f126 1"/>
              <a:gd name="f147" fmla="*/ 2328193 f127 1"/>
              <a:gd name="f148" fmla="*/ 156333 f126 1"/>
              <a:gd name="f149" fmla="*/ 2083679 f127 1"/>
              <a:gd name="f150" fmla="*/ 113900 f126 1"/>
              <a:gd name="f151" fmla="*/ 1849797 f127 1"/>
              <a:gd name="f152" fmla="*/ 80400 f126 1"/>
              <a:gd name="f153" fmla="*/ 1418178 f127 1"/>
              <a:gd name="f154" fmla="*/ 31267 f126 1"/>
              <a:gd name="f155" fmla="*/ 1031209 f127 1"/>
              <a:gd name="f156" fmla="*/ 4467 f126 1"/>
              <a:gd name="f157" fmla="*/ 684637 f127 1"/>
              <a:gd name="f158" fmla="*/ 0 f126 1"/>
              <a:gd name="f159" fmla="*/ 380590 f127 1"/>
              <a:gd name="f160" fmla="*/ 11167 f126 1"/>
              <a:gd name="f161" fmla="*/ 116941 f127 1"/>
              <a:gd name="f162" fmla="*/ 35733 f126 1"/>
              <a:gd name="f163" fmla="*/ 0 f127 1"/>
              <a:gd name="f164" fmla="*/ 53600 f126 1"/>
              <a:gd name="f165" fmla="*/ 333814 f127 1"/>
              <a:gd name="f166" fmla="*/ 96033 f126 1"/>
              <a:gd name="f167" fmla="*/ 693142 f127 1"/>
              <a:gd name="f168" fmla="*/ 1077985 f127 1"/>
              <a:gd name="f169" fmla="*/ 234500 f126 1"/>
              <a:gd name="f170" fmla="*/ 1490468 f127 1"/>
              <a:gd name="f171" fmla="*/ 1866806 f127 1"/>
              <a:gd name="f172" fmla="*/ 422100 f126 1"/>
              <a:gd name="f173" fmla="*/ 2559949 f127 1"/>
              <a:gd name="f174" fmla="*/ 576200 f126 1"/>
              <a:gd name="f175" fmla="*/ 2878879 f127 1"/>
              <a:gd name="f176" fmla="*/ 638733 f126 1"/>
              <a:gd name="f177" fmla="*/ 3180800 f127 1"/>
              <a:gd name="f178" fmla="*/ 692333 f126 1"/>
              <a:gd name="f179" fmla="*/ 3465711 f127 1"/>
              <a:gd name="f180" fmla="*/ 739233 f126 1"/>
              <a:gd name="f181" fmla="*/ 3733613 f127 1"/>
              <a:gd name="f182" fmla="*/ 774967 f126 1"/>
              <a:gd name="f183" fmla="*/ 3986631 f127 1"/>
              <a:gd name="f184" fmla="*/ 806233 f126 1"/>
              <a:gd name="f185" fmla="*/ 4224766 f127 1"/>
              <a:gd name="f186" fmla="*/ 826333 f126 1"/>
              <a:gd name="f187" fmla="*/ 4448017 f127 1"/>
              <a:gd name="f188" fmla="*/ 841967 f126 1"/>
              <a:gd name="f189" fmla="*/ 4660637 f127 1"/>
              <a:gd name="f190" fmla="*/ 850900 f126 1"/>
              <a:gd name="f191" fmla="*/ 4858374 f127 1"/>
              <a:gd name="f192" fmla="*/ 5045480 f127 1"/>
              <a:gd name="f193" fmla="*/ 846433 f126 1"/>
              <a:gd name="f194" fmla="*/ 5221955 f127 1"/>
              <a:gd name="f195" fmla="*/ 835267 f126 1"/>
              <a:gd name="f196" fmla="*/ 5387799 f127 1"/>
              <a:gd name="f197" fmla="*/ 817400 f126 1"/>
              <a:gd name="f198" fmla="*/ f128 1 f2"/>
              <a:gd name="f199" fmla="*/ f131 1 5216"/>
              <a:gd name="f200" fmla="*/ f132 1 762"/>
              <a:gd name="f201" fmla="*/ f133 1 5216"/>
              <a:gd name="f202" fmla="*/ f134 1 762"/>
              <a:gd name="f203" fmla="*/ f135 1 5216"/>
              <a:gd name="f204" fmla="*/ f136 1 762"/>
              <a:gd name="f205" fmla="*/ f137 1 5216"/>
              <a:gd name="f206" fmla="*/ f138 1 762"/>
              <a:gd name="f207" fmla="*/ f139 1 5216"/>
              <a:gd name="f208" fmla="*/ f140 1 762"/>
              <a:gd name="f209" fmla="*/ f141 1 5216"/>
              <a:gd name="f210" fmla="*/ f142 1 762"/>
              <a:gd name="f211" fmla="*/ f143 1 5216"/>
              <a:gd name="f212" fmla="*/ f144 1 762"/>
              <a:gd name="f213" fmla="*/ f145 1 5216"/>
              <a:gd name="f214" fmla="*/ f146 1 762"/>
              <a:gd name="f215" fmla="*/ f147 1 5216"/>
              <a:gd name="f216" fmla="*/ f148 1 762"/>
              <a:gd name="f217" fmla="*/ f149 1 5216"/>
              <a:gd name="f218" fmla="*/ f150 1 762"/>
              <a:gd name="f219" fmla="*/ f151 1 5216"/>
              <a:gd name="f220" fmla="*/ f152 1 762"/>
              <a:gd name="f221" fmla="*/ f153 1 5216"/>
              <a:gd name="f222" fmla="*/ f154 1 762"/>
              <a:gd name="f223" fmla="*/ f155 1 5216"/>
              <a:gd name="f224" fmla="*/ f156 1 762"/>
              <a:gd name="f225" fmla="*/ f157 1 5216"/>
              <a:gd name="f226" fmla="*/ f158 1 762"/>
              <a:gd name="f227" fmla="*/ f159 1 5216"/>
              <a:gd name="f228" fmla="*/ f160 1 762"/>
              <a:gd name="f229" fmla="*/ f161 1 5216"/>
              <a:gd name="f230" fmla="*/ f162 1 762"/>
              <a:gd name="f231" fmla="*/ f163 1 5216"/>
              <a:gd name="f232" fmla="*/ f164 1 762"/>
              <a:gd name="f233" fmla="*/ f165 1 5216"/>
              <a:gd name="f234" fmla="*/ f166 1 762"/>
              <a:gd name="f235" fmla="*/ f167 1 5216"/>
              <a:gd name="f236" fmla="*/ f168 1 5216"/>
              <a:gd name="f237" fmla="*/ f169 1 762"/>
              <a:gd name="f238" fmla="*/ f170 1 5216"/>
              <a:gd name="f239" fmla="*/ f171 1 5216"/>
              <a:gd name="f240" fmla="*/ f172 1 762"/>
              <a:gd name="f241" fmla="*/ f173 1 5216"/>
              <a:gd name="f242" fmla="*/ f174 1 762"/>
              <a:gd name="f243" fmla="*/ f175 1 5216"/>
              <a:gd name="f244" fmla="*/ f176 1 762"/>
              <a:gd name="f245" fmla="*/ f177 1 5216"/>
              <a:gd name="f246" fmla="*/ f178 1 762"/>
              <a:gd name="f247" fmla="*/ f179 1 5216"/>
              <a:gd name="f248" fmla="*/ f180 1 762"/>
              <a:gd name="f249" fmla="*/ f181 1 5216"/>
              <a:gd name="f250" fmla="*/ f182 1 762"/>
              <a:gd name="f251" fmla="*/ f183 1 5216"/>
              <a:gd name="f252" fmla="*/ f184 1 762"/>
              <a:gd name="f253" fmla="*/ f185 1 5216"/>
              <a:gd name="f254" fmla="*/ f186 1 762"/>
              <a:gd name="f255" fmla="*/ f187 1 5216"/>
              <a:gd name="f256" fmla="*/ f188 1 762"/>
              <a:gd name="f257" fmla="*/ f189 1 5216"/>
              <a:gd name="f258" fmla="*/ f190 1 762"/>
              <a:gd name="f259" fmla="*/ f191 1 5216"/>
              <a:gd name="f260" fmla="*/ f192 1 5216"/>
              <a:gd name="f261" fmla="*/ f193 1 762"/>
              <a:gd name="f262" fmla="*/ f194 1 5216"/>
              <a:gd name="f263" fmla="*/ f195 1 762"/>
              <a:gd name="f264" fmla="*/ f196 1 5216"/>
              <a:gd name="f265" fmla="*/ f197 1 762"/>
              <a:gd name="f266" fmla="*/ 0 1 f129"/>
              <a:gd name="f267" fmla="*/ f6 1 f129"/>
              <a:gd name="f268" fmla="*/ 0 1 f130"/>
              <a:gd name="f269" fmla="*/ f7 1 f130"/>
              <a:gd name="f270" fmla="+- f198 0 f1"/>
              <a:gd name="f271" fmla="*/ f199 1 f129"/>
              <a:gd name="f272" fmla="*/ f200 1 f130"/>
              <a:gd name="f273" fmla="*/ f201 1 f129"/>
              <a:gd name="f274" fmla="*/ f202 1 f130"/>
              <a:gd name="f275" fmla="*/ f203 1 f129"/>
              <a:gd name="f276" fmla="*/ f204 1 f130"/>
              <a:gd name="f277" fmla="*/ f205 1 f129"/>
              <a:gd name="f278" fmla="*/ f206 1 f130"/>
              <a:gd name="f279" fmla="*/ f207 1 f129"/>
              <a:gd name="f280" fmla="*/ f208 1 f130"/>
              <a:gd name="f281" fmla="*/ f209 1 f129"/>
              <a:gd name="f282" fmla="*/ f210 1 f130"/>
              <a:gd name="f283" fmla="*/ f211 1 f129"/>
              <a:gd name="f284" fmla="*/ f212 1 f130"/>
              <a:gd name="f285" fmla="*/ f213 1 f129"/>
              <a:gd name="f286" fmla="*/ f214 1 f130"/>
              <a:gd name="f287" fmla="*/ f215 1 f129"/>
              <a:gd name="f288" fmla="*/ f216 1 f130"/>
              <a:gd name="f289" fmla="*/ f217 1 f129"/>
              <a:gd name="f290" fmla="*/ f218 1 f130"/>
              <a:gd name="f291" fmla="*/ f219 1 f129"/>
              <a:gd name="f292" fmla="*/ f220 1 f130"/>
              <a:gd name="f293" fmla="*/ f221 1 f129"/>
              <a:gd name="f294" fmla="*/ f222 1 f130"/>
              <a:gd name="f295" fmla="*/ f223 1 f129"/>
              <a:gd name="f296" fmla="*/ f224 1 f130"/>
              <a:gd name="f297" fmla="*/ f225 1 f129"/>
              <a:gd name="f298" fmla="*/ f226 1 f130"/>
              <a:gd name="f299" fmla="*/ f227 1 f129"/>
              <a:gd name="f300" fmla="*/ f228 1 f130"/>
              <a:gd name="f301" fmla="*/ f229 1 f129"/>
              <a:gd name="f302" fmla="*/ f230 1 f130"/>
              <a:gd name="f303" fmla="*/ f231 1 f129"/>
              <a:gd name="f304" fmla="*/ f232 1 f130"/>
              <a:gd name="f305" fmla="*/ f233 1 f129"/>
              <a:gd name="f306" fmla="*/ f234 1 f130"/>
              <a:gd name="f307" fmla="*/ f235 1 f129"/>
              <a:gd name="f308" fmla="*/ f236 1 f129"/>
              <a:gd name="f309" fmla="*/ f237 1 f130"/>
              <a:gd name="f310" fmla="*/ f238 1 f129"/>
              <a:gd name="f311" fmla="*/ f239 1 f129"/>
              <a:gd name="f312" fmla="*/ f240 1 f130"/>
              <a:gd name="f313" fmla="*/ f241 1 f129"/>
              <a:gd name="f314" fmla="*/ f242 1 f130"/>
              <a:gd name="f315" fmla="*/ f243 1 f129"/>
              <a:gd name="f316" fmla="*/ f244 1 f130"/>
              <a:gd name="f317" fmla="*/ f245 1 f129"/>
              <a:gd name="f318" fmla="*/ f246 1 f130"/>
              <a:gd name="f319" fmla="*/ f247 1 f129"/>
              <a:gd name="f320" fmla="*/ f248 1 f130"/>
              <a:gd name="f321" fmla="*/ f249 1 f129"/>
              <a:gd name="f322" fmla="*/ f250 1 f130"/>
              <a:gd name="f323" fmla="*/ f251 1 f129"/>
              <a:gd name="f324" fmla="*/ f252 1 f130"/>
              <a:gd name="f325" fmla="*/ f253 1 f129"/>
              <a:gd name="f326" fmla="*/ f254 1 f130"/>
              <a:gd name="f327" fmla="*/ f255 1 f129"/>
              <a:gd name="f328" fmla="*/ f256 1 f130"/>
              <a:gd name="f329" fmla="*/ f257 1 f129"/>
              <a:gd name="f330" fmla="*/ f258 1 f130"/>
              <a:gd name="f331" fmla="*/ f259 1 f129"/>
              <a:gd name="f332" fmla="*/ f260 1 f129"/>
              <a:gd name="f333" fmla="*/ f261 1 f130"/>
              <a:gd name="f334" fmla="*/ f262 1 f129"/>
              <a:gd name="f335" fmla="*/ f263 1 f130"/>
              <a:gd name="f336" fmla="*/ f264 1 f129"/>
              <a:gd name="f337" fmla="*/ f265 1 f130"/>
              <a:gd name="f338" fmla="*/ f266 f124 1"/>
              <a:gd name="f339" fmla="*/ f267 f124 1"/>
              <a:gd name="f340" fmla="*/ f269 f125 1"/>
              <a:gd name="f341" fmla="*/ f268 f125 1"/>
              <a:gd name="f342" fmla="*/ f271 f124 1"/>
              <a:gd name="f343" fmla="*/ f272 f125 1"/>
              <a:gd name="f344" fmla="*/ f273 f124 1"/>
              <a:gd name="f345" fmla="*/ f274 f125 1"/>
              <a:gd name="f346" fmla="*/ f275 f124 1"/>
              <a:gd name="f347" fmla="*/ f276 f125 1"/>
              <a:gd name="f348" fmla="*/ f277 f124 1"/>
              <a:gd name="f349" fmla="*/ f278 f125 1"/>
              <a:gd name="f350" fmla="*/ f279 f124 1"/>
              <a:gd name="f351" fmla="*/ f280 f125 1"/>
              <a:gd name="f352" fmla="*/ f281 f124 1"/>
              <a:gd name="f353" fmla="*/ f282 f125 1"/>
              <a:gd name="f354" fmla="*/ f283 f124 1"/>
              <a:gd name="f355" fmla="*/ f284 f125 1"/>
              <a:gd name="f356" fmla="*/ f285 f124 1"/>
              <a:gd name="f357" fmla="*/ f286 f125 1"/>
              <a:gd name="f358" fmla="*/ f287 f124 1"/>
              <a:gd name="f359" fmla="*/ f288 f125 1"/>
              <a:gd name="f360" fmla="*/ f289 f124 1"/>
              <a:gd name="f361" fmla="*/ f290 f125 1"/>
              <a:gd name="f362" fmla="*/ f291 f124 1"/>
              <a:gd name="f363" fmla="*/ f292 f125 1"/>
              <a:gd name="f364" fmla="*/ f293 f124 1"/>
              <a:gd name="f365" fmla="*/ f294 f125 1"/>
              <a:gd name="f366" fmla="*/ f295 f124 1"/>
              <a:gd name="f367" fmla="*/ f296 f125 1"/>
              <a:gd name="f368" fmla="*/ f297 f124 1"/>
              <a:gd name="f369" fmla="*/ f298 f125 1"/>
              <a:gd name="f370" fmla="*/ f299 f124 1"/>
              <a:gd name="f371" fmla="*/ f300 f125 1"/>
              <a:gd name="f372" fmla="*/ f301 f124 1"/>
              <a:gd name="f373" fmla="*/ f302 f125 1"/>
              <a:gd name="f374" fmla="*/ f303 f124 1"/>
              <a:gd name="f375" fmla="*/ f304 f125 1"/>
              <a:gd name="f376" fmla="*/ f305 f124 1"/>
              <a:gd name="f377" fmla="*/ f306 f125 1"/>
              <a:gd name="f378" fmla="*/ f307 f124 1"/>
              <a:gd name="f379" fmla="*/ f308 f124 1"/>
              <a:gd name="f380" fmla="*/ f309 f125 1"/>
              <a:gd name="f381" fmla="*/ f310 f124 1"/>
              <a:gd name="f382" fmla="*/ f311 f124 1"/>
              <a:gd name="f383" fmla="*/ f312 f125 1"/>
              <a:gd name="f384" fmla="*/ f313 f124 1"/>
              <a:gd name="f385" fmla="*/ f314 f125 1"/>
              <a:gd name="f386" fmla="*/ f315 f124 1"/>
              <a:gd name="f387" fmla="*/ f316 f125 1"/>
              <a:gd name="f388" fmla="*/ f317 f124 1"/>
              <a:gd name="f389" fmla="*/ f318 f125 1"/>
              <a:gd name="f390" fmla="*/ f319 f124 1"/>
              <a:gd name="f391" fmla="*/ f320 f125 1"/>
              <a:gd name="f392" fmla="*/ f321 f124 1"/>
              <a:gd name="f393" fmla="*/ f322 f125 1"/>
              <a:gd name="f394" fmla="*/ f323 f124 1"/>
              <a:gd name="f395" fmla="*/ f324 f125 1"/>
              <a:gd name="f396" fmla="*/ f325 f124 1"/>
              <a:gd name="f397" fmla="*/ f326 f125 1"/>
              <a:gd name="f398" fmla="*/ f327 f124 1"/>
              <a:gd name="f399" fmla="*/ f328 f125 1"/>
              <a:gd name="f400" fmla="*/ f329 f124 1"/>
              <a:gd name="f401" fmla="*/ f330 f125 1"/>
              <a:gd name="f402" fmla="*/ f331 f124 1"/>
              <a:gd name="f403" fmla="*/ f332 f124 1"/>
              <a:gd name="f404" fmla="*/ f333 f125 1"/>
              <a:gd name="f405" fmla="*/ f334 f124 1"/>
              <a:gd name="f406" fmla="*/ f335 f125 1"/>
              <a:gd name="f407" fmla="*/ f336 f124 1"/>
              <a:gd name="f408" fmla="*/ f337 f125 1"/>
            </a:gdLst>
            <a:ahLst/>
            <a:cxnLst>
              <a:cxn ang="3cd4">
                <a:pos x="hc" y="t"/>
              </a:cxn>
              <a:cxn ang="0">
                <a:pos x="r" y="vc"/>
              </a:cxn>
              <a:cxn ang="cd4">
                <a:pos x="hc" y="b"/>
              </a:cxn>
              <a:cxn ang="cd2">
                <a:pos x="l" y="vc"/>
              </a:cxn>
              <a:cxn ang="f270">
                <a:pos x="f342" y="f343"/>
              </a:cxn>
              <a:cxn ang="f270">
                <a:pos x="f344" y="f345"/>
              </a:cxn>
              <a:cxn ang="f270">
                <a:pos x="f346" y="f347"/>
              </a:cxn>
              <a:cxn ang="f270">
                <a:pos x="f348" y="f349"/>
              </a:cxn>
              <a:cxn ang="f270">
                <a:pos x="f350" y="f351"/>
              </a:cxn>
              <a:cxn ang="f270">
                <a:pos x="f352" y="f353"/>
              </a:cxn>
              <a:cxn ang="f270">
                <a:pos x="f354" y="f355"/>
              </a:cxn>
              <a:cxn ang="f270">
                <a:pos x="f356" y="f357"/>
              </a:cxn>
              <a:cxn ang="f270">
                <a:pos x="f358" y="f359"/>
              </a:cxn>
              <a:cxn ang="f270">
                <a:pos x="f360" y="f361"/>
              </a:cxn>
              <a:cxn ang="f270">
                <a:pos x="f362" y="f363"/>
              </a:cxn>
              <a:cxn ang="f270">
                <a:pos x="f364" y="f365"/>
              </a:cxn>
              <a:cxn ang="f270">
                <a:pos x="f366" y="f367"/>
              </a:cxn>
              <a:cxn ang="f270">
                <a:pos x="f368" y="f369"/>
              </a:cxn>
              <a:cxn ang="f270">
                <a:pos x="f370" y="f371"/>
              </a:cxn>
              <a:cxn ang="f270">
                <a:pos x="f372" y="f373"/>
              </a:cxn>
              <a:cxn ang="f270">
                <a:pos x="f374" y="f375"/>
              </a:cxn>
              <a:cxn ang="f270">
                <a:pos x="f376" y="f377"/>
              </a:cxn>
              <a:cxn ang="f270">
                <a:pos x="f378" y="f359"/>
              </a:cxn>
              <a:cxn ang="f270">
                <a:pos x="f379" y="f380"/>
              </a:cxn>
              <a:cxn ang="f270">
                <a:pos x="f381" y="f353"/>
              </a:cxn>
              <a:cxn ang="f270">
                <a:pos x="f382" y="f383"/>
              </a:cxn>
              <a:cxn ang="f270">
                <a:pos x="f384" y="f385"/>
              </a:cxn>
              <a:cxn ang="f270">
                <a:pos x="f386" y="f387"/>
              </a:cxn>
              <a:cxn ang="f270">
                <a:pos x="f388" y="f389"/>
              </a:cxn>
              <a:cxn ang="f270">
                <a:pos x="f390" y="f391"/>
              </a:cxn>
              <a:cxn ang="f270">
                <a:pos x="f392" y="f393"/>
              </a:cxn>
              <a:cxn ang="f270">
                <a:pos x="f394" y="f395"/>
              </a:cxn>
              <a:cxn ang="f270">
                <a:pos x="f396" y="f397"/>
              </a:cxn>
              <a:cxn ang="f270">
                <a:pos x="f398" y="f399"/>
              </a:cxn>
              <a:cxn ang="f270">
                <a:pos x="f400" y="f401"/>
              </a:cxn>
              <a:cxn ang="f270">
                <a:pos x="f402" y="f401"/>
              </a:cxn>
              <a:cxn ang="f270">
                <a:pos x="f403" y="f404"/>
              </a:cxn>
              <a:cxn ang="f270">
                <a:pos x="f405" y="f406"/>
              </a:cxn>
              <a:cxn ang="f270">
                <a:pos x="f407" y="f408"/>
              </a:cxn>
              <a:cxn ang="f270">
                <a:pos x="f342" y="f343"/>
              </a:cxn>
            </a:cxnLst>
            <a:rect l="f338" t="f341" r="f339" b="f340"/>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65" y="f66"/>
                </a:lnTo>
                <a:lnTo>
                  <a:pt x="f67" y="f44"/>
                </a:lnTo>
                <a:lnTo>
                  <a:pt x="f68" y="f69"/>
                </a:lnTo>
                <a:lnTo>
                  <a:pt x="f14" y="f38"/>
                </a:lnTo>
                <a:lnTo>
                  <a:pt x="f70" y="f71"/>
                </a:lnTo>
                <a:lnTo>
                  <a:pt x="f72" y="f32"/>
                </a:lnTo>
                <a:lnTo>
                  <a:pt x="f73" y="f74"/>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close/>
              </a:path>
            </a:pathLst>
          </a:custGeom>
          <a:solidFill>
            <a:srgbClr val="C6E7FC">
              <a:alpha val="3999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5" name="Freeform 22">
            <a:extLst>
              <a:ext uri="{FF2B5EF4-FFF2-40B4-BE49-F238E27FC236}">
                <a16:creationId xmlns:a16="http://schemas.microsoft.com/office/drawing/2014/main" id="{73D637B9-3820-405F-9A00-7A049C22F542}"/>
              </a:ext>
            </a:extLst>
          </p:cNvPr>
          <p:cNvSpPr/>
          <p:nvPr/>
        </p:nvSpPr>
        <p:spPr>
          <a:xfrm>
            <a:off x="2828925" y="4087816"/>
            <a:ext cx="5467353" cy="774697"/>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0 f66 1"/>
              <a:gd name="f71" fmla="*/ 78140 f65 1"/>
              <a:gd name="f72" fmla="*/ 19131 f66 1"/>
              <a:gd name="f73" fmla="*/ 73675 f65 1"/>
              <a:gd name="f74" fmla="*/ 76526 f66 1"/>
              <a:gd name="f75" fmla="*/ 62512 f65 1"/>
              <a:gd name="f76" fmla="*/ 174309 f66 1"/>
              <a:gd name="f77" fmla="*/ 46884 f65 1"/>
              <a:gd name="f78" fmla="*/ 238081 f66 1"/>
              <a:gd name="f79" fmla="*/ 37954 f65 1"/>
              <a:gd name="f80" fmla="*/ 312481 f66 1"/>
              <a:gd name="f81" fmla="*/ 29023 f65 1"/>
              <a:gd name="f82" fmla="*/ 395384 f66 1"/>
              <a:gd name="f83" fmla="*/ 22326 f65 1"/>
              <a:gd name="f84" fmla="*/ 491041 f66 1"/>
              <a:gd name="f85" fmla="*/ 15628 f65 1"/>
              <a:gd name="f86" fmla="*/ 595201 f66 1"/>
              <a:gd name="f87" fmla="*/ 8930 f65 1"/>
              <a:gd name="f88" fmla="*/ 712116 f66 1"/>
              <a:gd name="f89" fmla="*/ 4465 f65 1"/>
              <a:gd name="f90" fmla="*/ 839659 f66 1"/>
              <a:gd name="f91" fmla="*/ 2233 f65 1"/>
              <a:gd name="f92" fmla="*/ 977831 f66 1"/>
              <a:gd name="f93" fmla="*/ 0 f65 1"/>
              <a:gd name="f94" fmla="*/ 1126631 f66 1"/>
              <a:gd name="f95" fmla="*/ 1286060 f66 1"/>
              <a:gd name="f96" fmla="*/ 6698 f65 1"/>
              <a:gd name="f97" fmla="*/ 1458243 f66 1"/>
              <a:gd name="f98" fmla="*/ 1641055 f66 1"/>
              <a:gd name="f99" fmla="*/ 26791 f65 1"/>
              <a:gd name="f100" fmla="*/ 1834496 f66 1"/>
              <a:gd name="f101" fmla="*/ 44651 f65 1"/>
              <a:gd name="f102" fmla="*/ 2040691 f66 1"/>
              <a:gd name="f103" fmla="*/ 64744 f65 1"/>
              <a:gd name="f104" fmla="*/ 2259640 f66 1"/>
              <a:gd name="f105" fmla="*/ 89303 f65 1"/>
              <a:gd name="f106" fmla="*/ 2489217 f66 1"/>
              <a:gd name="f107" fmla="*/ 118326 f65 1"/>
              <a:gd name="f108" fmla="*/ 2731549 f66 1"/>
              <a:gd name="f109" fmla="*/ 154047 f65 1"/>
              <a:gd name="f110" fmla="*/ 2984510 f66 1"/>
              <a:gd name="f111" fmla="*/ 194233 f65 1"/>
              <a:gd name="f112" fmla="*/ 3250225 f66 1"/>
              <a:gd name="f113" fmla="*/ 241117 f65 1"/>
              <a:gd name="f114" fmla="*/ 3528694 f66 1"/>
              <a:gd name="f115" fmla="*/ 296931 f65 1"/>
              <a:gd name="f116" fmla="*/ 3819918 f66 1"/>
              <a:gd name="f117" fmla="*/ 357210 f65 1"/>
              <a:gd name="f118" fmla="*/ 4123895 f66 1"/>
              <a:gd name="f119" fmla="*/ 424187 f65 1"/>
              <a:gd name="f120" fmla="*/ 4440628 f66 1"/>
              <a:gd name="f121" fmla="*/ 500095 f65 1"/>
              <a:gd name="f122" fmla="*/ 4770114 f66 1"/>
              <a:gd name="f123" fmla="*/ 582699 f65 1"/>
              <a:gd name="f124" fmla="*/ 5112355 f66 1"/>
              <a:gd name="f125" fmla="*/ 674235 f65 1"/>
              <a:gd name="f126" fmla="*/ 5467350 f66 1"/>
              <a:gd name="f127" fmla="*/ 774700 f65 1"/>
              <a:gd name="f128" fmla="*/ f67 1 f2"/>
              <a:gd name="f129" fmla="*/ f70 1 5144"/>
              <a:gd name="f130" fmla="*/ f71 1 694"/>
              <a:gd name="f131" fmla="*/ f72 1 5144"/>
              <a:gd name="f132" fmla="*/ f73 1 694"/>
              <a:gd name="f133" fmla="*/ f74 1 5144"/>
              <a:gd name="f134" fmla="*/ f75 1 694"/>
              <a:gd name="f135" fmla="*/ f76 1 5144"/>
              <a:gd name="f136" fmla="*/ f77 1 694"/>
              <a:gd name="f137" fmla="*/ f78 1 5144"/>
              <a:gd name="f138" fmla="*/ f79 1 694"/>
              <a:gd name="f139" fmla="*/ f80 1 5144"/>
              <a:gd name="f140" fmla="*/ f81 1 694"/>
              <a:gd name="f141" fmla="*/ f82 1 5144"/>
              <a:gd name="f142" fmla="*/ f83 1 694"/>
              <a:gd name="f143" fmla="*/ f84 1 5144"/>
              <a:gd name="f144" fmla="*/ f85 1 694"/>
              <a:gd name="f145" fmla="*/ f86 1 5144"/>
              <a:gd name="f146" fmla="*/ f87 1 694"/>
              <a:gd name="f147" fmla="*/ f88 1 5144"/>
              <a:gd name="f148" fmla="*/ f89 1 694"/>
              <a:gd name="f149" fmla="*/ f90 1 5144"/>
              <a:gd name="f150" fmla="*/ f91 1 694"/>
              <a:gd name="f151" fmla="*/ f92 1 5144"/>
              <a:gd name="f152" fmla="*/ f93 1 694"/>
              <a:gd name="f153" fmla="*/ f94 1 5144"/>
              <a:gd name="f154" fmla="*/ f95 1 5144"/>
              <a:gd name="f155" fmla="*/ f96 1 694"/>
              <a:gd name="f156" fmla="*/ f97 1 5144"/>
              <a:gd name="f157" fmla="*/ f98 1 5144"/>
              <a:gd name="f158" fmla="*/ f99 1 694"/>
              <a:gd name="f159" fmla="*/ f100 1 5144"/>
              <a:gd name="f160" fmla="*/ f101 1 694"/>
              <a:gd name="f161" fmla="*/ f102 1 5144"/>
              <a:gd name="f162" fmla="*/ f103 1 694"/>
              <a:gd name="f163" fmla="*/ f104 1 5144"/>
              <a:gd name="f164" fmla="*/ f105 1 694"/>
              <a:gd name="f165" fmla="*/ f106 1 5144"/>
              <a:gd name="f166" fmla="*/ f107 1 694"/>
              <a:gd name="f167" fmla="*/ f108 1 5144"/>
              <a:gd name="f168" fmla="*/ f109 1 694"/>
              <a:gd name="f169" fmla="*/ f110 1 5144"/>
              <a:gd name="f170" fmla="*/ f111 1 694"/>
              <a:gd name="f171" fmla="*/ f112 1 5144"/>
              <a:gd name="f172" fmla="*/ f113 1 694"/>
              <a:gd name="f173" fmla="*/ f114 1 5144"/>
              <a:gd name="f174" fmla="*/ f115 1 694"/>
              <a:gd name="f175" fmla="*/ f116 1 5144"/>
              <a:gd name="f176" fmla="*/ f117 1 694"/>
              <a:gd name="f177" fmla="*/ f118 1 5144"/>
              <a:gd name="f178" fmla="*/ f119 1 694"/>
              <a:gd name="f179" fmla="*/ f120 1 5144"/>
              <a:gd name="f180" fmla="*/ f121 1 694"/>
              <a:gd name="f181" fmla="*/ f122 1 5144"/>
              <a:gd name="f182" fmla="*/ f123 1 694"/>
              <a:gd name="f183" fmla="*/ f124 1 5144"/>
              <a:gd name="f184" fmla="*/ f125 1 694"/>
              <a:gd name="f185" fmla="*/ f126 1 5144"/>
              <a:gd name="f186" fmla="*/ f127 1 694"/>
              <a:gd name="f187" fmla="*/ 0 1 f68"/>
              <a:gd name="f188" fmla="*/ f6 1 f68"/>
              <a:gd name="f189" fmla="*/ 0 1 f69"/>
              <a:gd name="f190" fmla="*/ f7 1 f69"/>
              <a:gd name="f191" fmla="+- f128 0 f1"/>
              <a:gd name="f192" fmla="*/ f129 1 f68"/>
              <a:gd name="f193" fmla="*/ f130 1 f69"/>
              <a:gd name="f194" fmla="*/ f131 1 f68"/>
              <a:gd name="f195" fmla="*/ f132 1 f69"/>
              <a:gd name="f196" fmla="*/ f133 1 f68"/>
              <a:gd name="f197" fmla="*/ f134 1 f69"/>
              <a:gd name="f198" fmla="*/ f135 1 f68"/>
              <a:gd name="f199" fmla="*/ f136 1 f69"/>
              <a:gd name="f200" fmla="*/ f137 1 f68"/>
              <a:gd name="f201" fmla="*/ f138 1 f69"/>
              <a:gd name="f202" fmla="*/ f139 1 f68"/>
              <a:gd name="f203" fmla="*/ f140 1 f69"/>
              <a:gd name="f204" fmla="*/ f141 1 f68"/>
              <a:gd name="f205" fmla="*/ f142 1 f69"/>
              <a:gd name="f206" fmla="*/ f143 1 f68"/>
              <a:gd name="f207" fmla="*/ f144 1 f69"/>
              <a:gd name="f208" fmla="*/ f145 1 f68"/>
              <a:gd name="f209" fmla="*/ f146 1 f69"/>
              <a:gd name="f210" fmla="*/ f147 1 f68"/>
              <a:gd name="f211" fmla="*/ f148 1 f69"/>
              <a:gd name="f212" fmla="*/ f149 1 f68"/>
              <a:gd name="f213" fmla="*/ f150 1 f69"/>
              <a:gd name="f214" fmla="*/ f151 1 f68"/>
              <a:gd name="f215" fmla="*/ f152 1 f69"/>
              <a:gd name="f216" fmla="*/ f153 1 f68"/>
              <a:gd name="f217" fmla="*/ f154 1 f68"/>
              <a:gd name="f218" fmla="*/ f155 1 f69"/>
              <a:gd name="f219" fmla="*/ f156 1 f68"/>
              <a:gd name="f220" fmla="*/ f157 1 f68"/>
              <a:gd name="f221" fmla="*/ f158 1 f69"/>
              <a:gd name="f222" fmla="*/ f159 1 f68"/>
              <a:gd name="f223" fmla="*/ f160 1 f69"/>
              <a:gd name="f224" fmla="*/ f161 1 f68"/>
              <a:gd name="f225" fmla="*/ f162 1 f69"/>
              <a:gd name="f226" fmla="*/ f163 1 f68"/>
              <a:gd name="f227" fmla="*/ f164 1 f69"/>
              <a:gd name="f228" fmla="*/ f165 1 f68"/>
              <a:gd name="f229" fmla="*/ f166 1 f69"/>
              <a:gd name="f230" fmla="*/ f167 1 f68"/>
              <a:gd name="f231" fmla="*/ f168 1 f69"/>
              <a:gd name="f232" fmla="*/ f169 1 f68"/>
              <a:gd name="f233" fmla="*/ f170 1 f69"/>
              <a:gd name="f234" fmla="*/ f171 1 f68"/>
              <a:gd name="f235" fmla="*/ f172 1 f69"/>
              <a:gd name="f236" fmla="*/ f173 1 f68"/>
              <a:gd name="f237" fmla="*/ f174 1 f69"/>
              <a:gd name="f238" fmla="*/ f175 1 f68"/>
              <a:gd name="f239" fmla="*/ f176 1 f69"/>
              <a:gd name="f240" fmla="*/ f177 1 f68"/>
              <a:gd name="f241" fmla="*/ f178 1 f69"/>
              <a:gd name="f242" fmla="*/ f179 1 f68"/>
              <a:gd name="f243" fmla="*/ f180 1 f69"/>
              <a:gd name="f244" fmla="*/ f181 1 f68"/>
              <a:gd name="f245" fmla="*/ f182 1 f69"/>
              <a:gd name="f246" fmla="*/ f183 1 f68"/>
              <a:gd name="f247" fmla="*/ f184 1 f69"/>
              <a:gd name="f248" fmla="*/ f185 1 f68"/>
              <a:gd name="f249" fmla="*/ f186 1 f69"/>
              <a:gd name="f250" fmla="*/ f187 f63 1"/>
              <a:gd name="f251" fmla="*/ f188 f63 1"/>
              <a:gd name="f252" fmla="*/ f190 f64 1"/>
              <a:gd name="f253" fmla="*/ f189 f64 1"/>
              <a:gd name="f254" fmla="*/ f192 f63 1"/>
              <a:gd name="f255" fmla="*/ f193 f64 1"/>
              <a:gd name="f256" fmla="*/ f194 f63 1"/>
              <a:gd name="f257" fmla="*/ f195 f64 1"/>
              <a:gd name="f258" fmla="*/ f196 f63 1"/>
              <a:gd name="f259" fmla="*/ f197 f64 1"/>
              <a:gd name="f260" fmla="*/ f198 f63 1"/>
              <a:gd name="f261" fmla="*/ f199 f64 1"/>
              <a:gd name="f262" fmla="*/ f200 f63 1"/>
              <a:gd name="f263" fmla="*/ f201 f64 1"/>
              <a:gd name="f264" fmla="*/ f202 f63 1"/>
              <a:gd name="f265" fmla="*/ f203 f64 1"/>
              <a:gd name="f266" fmla="*/ f204 f63 1"/>
              <a:gd name="f267" fmla="*/ f205 f64 1"/>
              <a:gd name="f268" fmla="*/ f206 f63 1"/>
              <a:gd name="f269" fmla="*/ f207 f64 1"/>
              <a:gd name="f270" fmla="*/ f208 f63 1"/>
              <a:gd name="f271" fmla="*/ f209 f64 1"/>
              <a:gd name="f272" fmla="*/ f210 f63 1"/>
              <a:gd name="f273" fmla="*/ f211 f64 1"/>
              <a:gd name="f274" fmla="*/ f212 f63 1"/>
              <a:gd name="f275" fmla="*/ f213 f64 1"/>
              <a:gd name="f276" fmla="*/ f214 f63 1"/>
              <a:gd name="f277" fmla="*/ f215 f64 1"/>
              <a:gd name="f278" fmla="*/ f216 f63 1"/>
              <a:gd name="f279" fmla="*/ f217 f63 1"/>
              <a:gd name="f280" fmla="*/ f218 f64 1"/>
              <a:gd name="f281" fmla="*/ f219 f63 1"/>
              <a:gd name="f282" fmla="*/ f220 f63 1"/>
              <a:gd name="f283" fmla="*/ f221 f64 1"/>
              <a:gd name="f284" fmla="*/ f222 f63 1"/>
              <a:gd name="f285" fmla="*/ f223 f64 1"/>
              <a:gd name="f286" fmla="*/ f224 f63 1"/>
              <a:gd name="f287" fmla="*/ f225 f64 1"/>
              <a:gd name="f288" fmla="*/ f226 f63 1"/>
              <a:gd name="f289" fmla="*/ f227 f64 1"/>
              <a:gd name="f290" fmla="*/ f228 f63 1"/>
              <a:gd name="f291" fmla="*/ f229 f64 1"/>
              <a:gd name="f292" fmla="*/ f230 f63 1"/>
              <a:gd name="f293" fmla="*/ f231 f64 1"/>
              <a:gd name="f294" fmla="*/ f232 f63 1"/>
              <a:gd name="f295" fmla="*/ f233 f64 1"/>
              <a:gd name="f296" fmla="*/ f234 f63 1"/>
              <a:gd name="f297" fmla="*/ f235 f64 1"/>
              <a:gd name="f298" fmla="*/ f236 f63 1"/>
              <a:gd name="f299" fmla="*/ f237 f64 1"/>
              <a:gd name="f300" fmla="*/ f238 f63 1"/>
              <a:gd name="f301" fmla="*/ f239 f64 1"/>
              <a:gd name="f302" fmla="*/ f240 f63 1"/>
              <a:gd name="f303" fmla="*/ f241 f64 1"/>
              <a:gd name="f304" fmla="*/ f242 f63 1"/>
              <a:gd name="f305" fmla="*/ f243 f64 1"/>
              <a:gd name="f306" fmla="*/ f244 f63 1"/>
              <a:gd name="f307" fmla="*/ f245 f64 1"/>
              <a:gd name="f308" fmla="*/ f246 f63 1"/>
              <a:gd name="f309" fmla="*/ f247 f64 1"/>
              <a:gd name="f310" fmla="*/ f248 f63 1"/>
              <a:gd name="f311" fmla="*/ f249 f64 1"/>
            </a:gdLst>
            <a:ahLst/>
            <a:cxnLst>
              <a:cxn ang="3cd4">
                <a:pos x="hc" y="t"/>
              </a:cxn>
              <a:cxn ang="0">
                <a:pos x="r" y="vc"/>
              </a:cxn>
              <a:cxn ang="cd4">
                <a:pos x="hc" y="b"/>
              </a:cxn>
              <a:cxn ang="cd2">
                <a:pos x="l" y="vc"/>
              </a:cxn>
              <a:cxn ang="f191">
                <a:pos x="f254" y="f255"/>
              </a:cxn>
              <a:cxn ang="f191">
                <a:pos x="f254" y="f255"/>
              </a:cxn>
              <a:cxn ang="f191">
                <a:pos x="f256" y="f257"/>
              </a:cxn>
              <a:cxn ang="f191">
                <a:pos x="f258" y="f259"/>
              </a:cxn>
              <a:cxn ang="f191">
                <a:pos x="f260" y="f261"/>
              </a:cxn>
              <a:cxn ang="f191">
                <a:pos x="f262" y="f263"/>
              </a:cxn>
              <a:cxn ang="f191">
                <a:pos x="f264" y="f265"/>
              </a:cxn>
              <a:cxn ang="f191">
                <a:pos x="f266" y="f267"/>
              </a:cxn>
              <a:cxn ang="f191">
                <a:pos x="f268" y="f269"/>
              </a:cxn>
              <a:cxn ang="f191">
                <a:pos x="f270" y="f271"/>
              </a:cxn>
              <a:cxn ang="f191">
                <a:pos x="f272" y="f273"/>
              </a:cxn>
              <a:cxn ang="f191">
                <a:pos x="f274" y="f275"/>
              </a:cxn>
              <a:cxn ang="f191">
                <a:pos x="f276" y="f277"/>
              </a:cxn>
              <a:cxn ang="f191">
                <a:pos x="f278" y="f275"/>
              </a:cxn>
              <a:cxn ang="f191">
                <a:pos x="f279" y="f280"/>
              </a:cxn>
              <a:cxn ang="f191">
                <a:pos x="f281" y="f269"/>
              </a:cxn>
              <a:cxn ang="f191">
                <a:pos x="f282" y="f283"/>
              </a:cxn>
              <a:cxn ang="f191">
                <a:pos x="f284" y="f285"/>
              </a:cxn>
              <a:cxn ang="f191">
                <a:pos x="f286" y="f287"/>
              </a:cxn>
              <a:cxn ang="f191">
                <a:pos x="f288" y="f289"/>
              </a:cxn>
              <a:cxn ang="f191">
                <a:pos x="f290" y="f291"/>
              </a:cxn>
              <a:cxn ang="f191">
                <a:pos x="f292" y="f293"/>
              </a:cxn>
              <a:cxn ang="f191">
                <a:pos x="f294" y="f295"/>
              </a:cxn>
              <a:cxn ang="f191">
                <a:pos x="f296" y="f297"/>
              </a:cxn>
              <a:cxn ang="f191">
                <a:pos x="f298" y="f299"/>
              </a:cxn>
              <a:cxn ang="f191">
                <a:pos x="f300" y="f301"/>
              </a:cxn>
              <a:cxn ang="f191">
                <a:pos x="f302" y="f303"/>
              </a:cxn>
              <a:cxn ang="f191">
                <a:pos x="f304" y="f305"/>
              </a:cxn>
              <a:cxn ang="f191">
                <a:pos x="f306" y="f307"/>
              </a:cxn>
              <a:cxn ang="f191">
                <a:pos x="f308" y="f309"/>
              </a:cxn>
              <a:cxn ang="f191">
                <a:pos x="f310" y="f311"/>
              </a:cxn>
            </a:cxnLst>
            <a:rect l="f250" t="f253" r="f251" b="f252"/>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6" name="Freeform 26">
            <a:extLst>
              <a:ext uri="{FF2B5EF4-FFF2-40B4-BE49-F238E27FC236}">
                <a16:creationId xmlns:a16="http://schemas.microsoft.com/office/drawing/2014/main" id="{E687C38E-52BF-45D6-B678-BBD043C47A92}"/>
              </a:ext>
            </a:extLst>
          </p:cNvPr>
          <p:cNvSpPr/>
          <p:nvPr/>
        </p:nvSpPr>
        <p:spPr>
          <a:xfrm>
            <a:off x="5610228" y="4073523"/>
            <a:ext cx="3306763" cy="652460"/>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0 f46 1"/>
              <a:gd name="f51" fmla="*/ 652463 f45 1"/>
              <a:gd name="f52" fmla="*/ 95633 f46 1"/>
              <a:gd name="f53" fmla="*/ 625649 f45 1"/>
              <a:gd name="f54" fmla="*/ 357028 f46 1"/>
              <a:gd name="f55" fmla="*/ 556381 f45 1"/>
              <a:gd name="f56" fmla="*/ 537668 f46 1"/>
              <a:gd name="f57" fmla="*/ 509457 f45 1"/>
              <a:gd name="f58" fmla="*/ 745934 f46 1"/>
              <a:gd name="f59" fmla="*/ 458065 f45 1"/>
              <a:gd name="f60" fmla="*/ 977578 f46 1"/>
              <a:gd name="f61" fmla="*/ 402203 f45 1"/>
              <a:gd name="f62" fmla="*/ 1226223 f46 1"/>
              <a:gd name="f63" fmla="*/ 341873 f45 1"/>
              <a:gd name="f64" fmla="*/ 1489743 f46 1"/>
              <a:gd name="f65" fmla="*/ 283777 f45 1"/>
              <a:gd name="f66" fmla="*/ 1759640 f46 1"/>
              <a:gd name="f67" fmla="*/ 225681 f45 1"/>
              <a:gd name="f68" fmla="*/ 2035912 f46 1"/>
              <a:gd name="f69" fmla="*/ 172054 f45 1"/>
              <a:gd name="f70" fmla="*/ 2310059 f46 1"/>
              <a:gd name="f71" fmla="*/ 120661 f45 1"/>
              <a:gd name="f72" fmla="*/ 2446070 f46 1"/>
              <a:gd name="f73" fmla="*/ 98316 f45 1"/>
              <a:gd name="f74" fmla="*/ 2577830 f46 1"/>
              <a:gd name="f75" fmla="*/ 75972 f45 1"/>
              <a:gd name="f76" fmla="*/ 2709591 f46 1"/>
              <a:gd name="f77" fmla="*/ 58096 f45 1"/>
              <a:gd name="f78" fmla="*/ 2837101 f46 1"/>
              <a:gd name="f79" fmla="*/ 40220 f45 1"/>
              <a:gd name="f80" fmla="*/ 2962486 f46 1"/>
              <a:gd name="f81" fmla="*/ 26814 f45 1"/>
              <a:gd name="f82" fmla="*/ 3081495 f46 1"/>
              <a:gd name="f83" fmla="*/ 15641 f45 1"/>
              <a:gd name="f84" fmla="*/ 3196254 f46 1"/>
              <a:gd name="f85" fmla="*/ 6703 f45 1"/>
              <a:gd name="f86" fmla="*/ 3306763 f46 1"/>
              <a:gd name="f87" fmla="*/ 0 f45 1"/>
              <a:gd name="f88" fmla="*/ f47 1 f3"/>
              <a:gd name="f89" fmla="*/ f50 1 3112"/>
              <a:gd name="f90" fmla="*/ f51 1 584"/>
              <a:gd name="f91" fmla="*/ f52 1 3112"/>
              <a:gd name="f92" fmla="*/ f53 1 584"/>
              <a:gd name="f93" fmla="*/ f54 1 3112"/>
              <a:gd name="f94" fmla="*/ f55 1 584"/>
              <a:gd name="f95" fmla="*/ f56 1 3112"/>
              <a:gd name="f96" fmla="*/ f57 1 584"/>
              <a:gd name="f97" fmla="*/ f58 1 3112"/>
              <a:gd name="f98" fmla="*/ f59 1 584"/>
              <a:gd name="f99" fmla="*/ f60 1 3112"/>
              <a:gd name="f100" fmla="*/ f61 1 584"/>
              <a:gd name="f101" fmla="*/ f62 1 3112"/>
              <a:gd name="f102" fmla="*/ f63 1 584"/>
              <a:gd name="f103" fmla="*/ f64 1 3112"/>
              <a:gd name="f104" fmla="*/ f65 1 584"/>
              <a:gd name="f105" fmla="*/ f66 1 3112"/>
              <a:gd name="f106" fmla="*/ f67 1 584"/>
              <a:gd name="f107" fmla="*/ f68 1 3112"/>
              <a:gd name="f108" fmla="*/ f69 1 584"/>
              <a:gd name="f109" fmla="*/ f70 1 3112"/>
              <a:gd name="f110" fmla="*/ f71 1 584"/>
              <a:gd name="f111" fmla="*/ f72 1 3112"/>
              <a:gd name="f112" fmla="*/ f73 1 584"/>
              <a:gd name="f113" fmla="*/ f74 1 3112"/>
              <a:gd name="f114" fmla="*/ f75 1 584"/>
              <a:gd name="f115" fmla="*/ f76 1 3112"/>
              <a:gd name="f116" fmla="*/ f77 1 584"/>
              <a:gd name="f117" fmla="*/ f78 1 3112"/>
              <a:gd name="f118" fmla="*/ f79 1 584"/>
              <a:gd name="f119" fmla="*/ f80 1 3112"/>
              <a:gd name="f120" fmla="*/ f81 1 584"/>
              <a:gd name="f121" fmla="*/ f82 1 3112"/>
              <a:gd name="f122" fmla="*/ f83 1 584"/>
              <a:gd name="f123" fmla="*/ f84 1 3112"/>
              <a:gd name="f124" fmla="*/ f85 1 584"/>
              <a:gd name="f125" fmla="*/ f86 1 3112"/>
              <a:gd name="f126" fmla="*/ f87 1 584"/>
              <a:gd name="f127" fmla="*/ 0 1 f48"/>
              <a:gd name="f128" fmla="*/ f7 1 f48"/>
              <a:gd name="f129" fmla="*/ 0 1 f49"/>
              <a:gd name="f130" fmla="*/ f8 1 f49"/>
              <a:gd name="f131" fmla="+- f88 0 f1"/>
              <a:gd name="f132" fmla="*/ f89 1 f48"/>
              <a:gd name="f133" fmla="*/ f90 1 f49"/>
              <a:gd name="f134" fmla="*/ f91 1 f48"/>
              <a:gd name="f135" fmla="*/ f92 1 f49"/>
              <a:gd name="f136" fmla="*/ f93 1 f48"/>
              <a:gd name="f137" fmla="*/ f94 1 f49"/>
              <a:gd name="f138" fmla="*/ f95 1 f48"/>
              <a:gd name="f139" fmla="*/ f96 1 f49"/>
              <a:gd name="f140" fmla="*/ f97 1 f48"/>
              <a:gd name="f141" fmla="*/ f98 1 f49"/>
              <a:gd name="f142" fmla="*/ f99 1 f48"/>
              <a:gd name="f143" fmla="*/ f100 1 f49"/>
              <a:gd name="f144" fmla="*/ f101 1 f48"/>
              <a:gd name="f145" fmla="*/ f102 1 f49"/>
              <a:gd name="f146" fmla="*/ f103 1 f48"/>
              <a:gd name="f147" fmla="*/ f104 1 f49"/>
              <a:gd name="f148" fmla="*/ f105 1 f48"/>
              <a:gd name="f149" fmla="*/ f106 1 f49"/>
              <a:gd name="f150" fmla="*/ f107 1 f48"/>
              <a:gd name="f151" fmla="*/ f108 1 f49"/>
              <a:gd name="f152" fmla="*/ f109 1 f48"/>
              <a:gd name="f153" fmla="*/ f110 1 f49"/>
              <a:gd name="f154" fmla="*/ f111 1 f48"/>
              <a:gd name="f155" fmla="*/ f112 1 f49"/>
              <a:gd name="f156" fmla="*/ f113 1 f48"/>
              <a:gd name="f157" fmla="*/ f114 1 f49"/>
              <a:gd name="f158" fmla="*/ f115 1 f48"/>
              <a:gd name="f159" fmla="*/ f116 1 f49"/>
              <a:gd name="f160" fmla="*/ f117 1 f48"/>
              <a:gd name="f161" fmla="*/ f118 1 f49"/>
              <a:gd name="f162" fmla="*/ f119 1 f48"/>
              <a:gd name="f163" fmla="*/ f120 1 f49"/>
              <a:gd name="f164" fmla="*/ f121 1 f48"/>
              <a:gd name="f165" fmla="*/ f122 1 f49"/>
              <a:gd name="f166" fmla="*/ f123 1 f48"/>
              <a:gd name="f167" fmla="*/ f124 1 f49"/>
              <a:gd name="f168" fmla="*/ f125 1 f48"/>
              <a:gd name="f169" fmla="*/ f126 1 f49"/>
              <a:gd name="f170" fmla="*/ f127 f43 1"/>
              <a:gd name="f171" fmla="*/ f128 f43 1"/>
              <a:gd name="f172" fmla="*/ f130 f44 1"/>
              <a:gd name="f173" fmla="*/ f129 f44 1"/>
              <a:gd name="f174" fmla="*/ f132 f43 1"/>
              <a:gd name="f175" fmla="*/ f133 f44 1"/>
              <a:gd name="f176" fmla="*/ f134 f43 1"/>
              <a:gd name="f177" fmla="*/ f135 f44 1"/>
              <a:gd name="f178" fmla="*/ f136 f43 1"/>
              <a:gd name="f179" fmla="*/ f137 f44 1"/>
              <a:gd name="f180" fmla="*/ f138 f43 1"/>
              <a:gd name="f181" fmla="*/ f139 f44 1"/>
              <a:gd name="f182" fmla="*/ f140 f43 1"/>
              <a:gd name="f183" fmla="*/ f141 f44 1"/>
              <a:gd name="f184" fmla="*/ f142 f43 1"/>
              <a:gd name="f185" fmla="*/ f143 f44 1"/>
              <a:gd name="f186" fmla="*/ f144 f43 1"/>
              <a:gd name="f187" fmla="*/ f145 f44 1"/>
              <a:gd name="f188" fmla="*/ f146 f43 1"/>
              <a:gd name="f189" fmla="*/ f147 f44 1"/>
              <a:gd name="f190" fmla="*/ f148 f43 1"/>
              <a:gd name="f191" fmla="*/ f149 f44 1"/>
              <a:gd name="f192" fmla="*/ f150 f43 1"/>
              <a:gd name="f193" fmla="*/ f151 f44 1"/>
              <a:gd name="f194" fmla="*/ f152 f43 1"/>
              <a:gd name="f195" fmla="*/ f153 f44 1"/>
              <a:gd name="f196" fmla="*/ f154 f43 1"/>
              <a:gd name="f197" fmla="*/ f155 f44 1"/>
              <a:gd name="f198" fmla="*/ f156 f43 1"/>
              <a:gd name="f199" fmla="*/ f157 f44 1"/>
              <a:gd name="f200" fmla="*/ f158 f43 1"/>
              <a:gd name="f201" fmla="*/ f159 f44 1"/>
              <a:gd name="f202" fmla="*/ f160 f43 1"/>
              <a:gd name="f203" fmla="*/ f161 f44 1"/>
              <a:gd name="f204" fmla="*/ f162 f43 1"/>
              <a:gd name="f205" fmla="*/ f163 f44 1"/>
              <a:gd name="f206" fmla="*/ f164 f43 1"/>
              <a:gd name="f207" fmla="*/ f165 f44 1"/>
              <a:gd name="f208" fmla="*/ f166 f43 1"/>
              <a:gd name="f209" fmla="*/ f167 f44 1"/>
              <a:gd name="f210" fmla="*/ f168 f43 1"/>
              <a:gd name="f211" fmla="*/ f169 f44 1"/>
            </a:gdLst>
            <a:ahLst/>
            <a:cxnLst>
              <a:cxn ang="3cd4">
                <a:pos x="hc" y="t"/>
              </a:cxn>
              <a:cxn ang="0">
                <a:pos x="r" y="vc"/>
              </a:cxn>
              <a:cxn ang="cd4">
                <a:pos x="hc" y="b"/>
              </a:cxn>
              <a:cxn ang="cd2">
                <a:pos x="l" y="vc"/>
              </a:cxn>
              <a:cxn ang="f131">
                <a:pos x="f174" y="f175"/>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92" y="f193"/>
              </a:cxn>
              <a:cxn ang="f131">
                <a:pos x="f194" y="f195"/>
              </a:cxn>
              <a:cxn ang="f131">
                <a:pos x="f196" y="f197"/>
              </a:cxn>
              <a:cxn ang="f131">
                <a:pos x="f198" y="f199"/>
              </a:cxn>
              <a:cxn ang="f131">
                <a:pos x="f200" y="f201"/>
              </a:cxn>
              <a:cxn ang="f131">
                <a:pos x="f202" y="f203"/>
              </a:cxn>
              <a:cxn ang="f131">
                <a:pos x="f204" y="f205"/>
              </a:cxn>
              <a:cxn ang="f131">
                <a:pos x="f206" y="f207"/>
              </a:cxn>
              <a:cxn ang="f131">
                <a:pos x="f208" y="f209"/>
              </a:cxn>
              <a:cxn ang="f131">
                <a:pos x="f210" y="f211"/>
              </a:cxn>
            </a:cxnLst>
            <a:rect l="f170" t="f173" r="f171" b="f172"/>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7" name="Freeform 10">
            <a:extLst>
              <a:ext uri="{FF2B5EF4-FFF2-40B4-BE49-F238E27FC236}">
                <a16:creationId xmlns:a16="http://schemas.microsoft.com/office/drawing/2014/main" id="{52843E88-A551-4DD5-99D5-AADF1A564996}"/>
              </a:ext>
            </a:extLst>
          </p:cNvPr>
          <p:cNvSpPr/>
          <p:nvPr/>
        </p:nvSpPr>
        <p:spPr>
          <a:xfrm>
            <a:off x="211134" y="4059241"/>
            <a:ext cx="8723311" cy="1328732"/>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8719055 f126 1"/>
              <a:gd name="f131" fmla="*/ 570733 f125 1"/>
              <a:gd name="f132" fmla="*/ 8557275 f126 1"/>
              <a:gd name="f133" fmla="*/ 635386 f125 1"/>
              <a:gd name="f134" fmla="*/ 8384853 f126 1"/>
              <a:gd name="f135" fmla="*/ 691122 f125 1"/>
              <a:gd name="f136" fmla="*/ 8201787 f126 1"/>
              <a:gd name="f137" fmla="*/ 742398 f125 1"/>
              <a:gd name="f138" fmla="*/ 8005948 f126 1"/>
              <a:gd name="f139" fmla="*/ 782528 f125 1"/>
              <a:gd name="f140" fmla="*/ 7793081 f126 1"/>
              <a:gd name="f141" fmla="*/ 813740 f125 1"/>
              <a:gd name="f142" fmla="*/ 7563184 f126 1"/>
              <a:gd name="f143" fmla="*/ 836034 f125 1"/>
              <a:gd name="f144" fmla="*/ 7314129 f126 1"/>
              <a:gd name="f145" fmla="*/ 849411 f125 1"/>
              <a:gd name="f146" fmla="*/ 7043787 f126 1"/>
              <a:gd name="f147" fmla="*/ 847181 f125 1"/>
              <a:gd name="f148" fmla="*/ 6750030 f126 1"/>
              <a:gd name="f149" fmla="*/ 6430729 f126 1"/>
              <a:gd name="f150" fmla="*/ 809281 f125 1"/>
              <a:gd name="f151" fmla="*/ 6083754 f126 1"/>
              <a:gd name="f152" fmla="*/ 769151 f125 1"/>
              <a:gd name="f153" fmla="*/ 5709108 f126 1"/>
              <a:gd name="f154" fmla="*/ 715645 f125 1"/>
              <a:gd name="f155" fmla="*/ 5302531 f126 1"/>
              <a:gd name="f156" fmla="*/ 644304 f125 1"/>
              <a:gd name="f157" fmla="*/ 4861895 f126 1"/>
              <a:gd name="f158" fmla="*/ 557356 f125 1"/>
              <a:gd name="f159" fmla="*/ 4387200 f126 1"/>
              <a:gd name="f160" fmla="*/ 452573 f125 1"/>
              <a:gd name="f161" fmla="*/ 3874189 f126 1"/>
              <a:gd name="f162" fmla="*/ 329955 f125 1"/>
              <a:gd name="f163" fmla="*/ 3614491 f126 1"/>
              <a:gd name="f164" fmla="*/ 267531 f125 1"/>
              <a:gd name="f165" fmla="*/ 3122767 f126 1"/>
              <a:gd name="f166" fmla="*/ 164977 f125 1"/>
              <a:gd name="f167" fmla="*/ 2673616 f126 1"/>
              <a:gd name="f168" fmla="*/ 91406 f125 1"/>
              <a:gd name="f169" fmla="*/ 2262782 f126 1"/>
              <a:gd name="f170" fmla="*/ 40130 f125 1"/>
              <a:gd name="f171" fmla="*/ 1890264 f126 1"/>
              <a:gd name="f172" fmla="*/ 11147 f125 1"/>
              <a:gd name="f173" fmla="*/ 1556062 f126 1"/>
              <a:gd name="f174" fmla="*/ 0 f125 1"/>
              <a:gd name="f175" fmla="*/ 1258047 f126 1"/>
              <a:gd name="f176" fmla="*/ 4459 f125 1"/>
              <a:gd name="f177" fmla="*/ 994091 f126 1"/>
              <a:gd name="f178" fmla="*/ 22294 f125 1"/>
              <a:gd name="f179" fmla="*/ 762066 f126 1"/>
              <a:gd name="f180" fmla="*/ 49047 f125 1"/>
              <a:gd name="f181" fmla="*/ 564099 f126 1"/>
              <a:gd name="f182" fmla="*/ 82489 f125 1"/>
              <a:gd name="f183" fmla="*/ 398062 f126 1"/>
              <a:gd name="f184" fmla="*/ 120389 f125 1"/>
              <a:gd name="f185" fmla="*/ 263956 f126 1"/>
              <a:gd name="f186" fmla="*/ 160519 f125 1"/>
              <a:gd name="f187" fmla="*/ 157522 f126 1"/>
              <a:gd name="f188" fmla="*/ 196189 f125 1"/>
              <a:gd name="f189" fmla="*/ 51088 f126 1"/>
              <a:gd name="f190" fmla="*/ 240778 f125 1"/>
              <a:gd name="f191" fmla="*/ 0 f126 1"/>
              <a:gd name="f192" fmla="*/ 1328737 f125 1"/>
              <a:gd name="f193" fmla="*/ 8723312 f126 1"/>
              <a:gd name="f194" fmla="*/ 1322049 f125 1"/>
              <a:gd name="f195" fmla="*/ 568503 f125 1"/>
              <a:gd name="f196" fmla="*/ f127 1 f2"/>
              <a:gd name="f197" fmla="*/ f130 1 8196"/>
              <a:gd name="f198" fmla="*/ f131 1 1192"/>
              <a:gd name="f199" fmla="*/ f132 1 8196"/>
              <a:gd name="f200" fmla="*/ f133 1 1192"/>
              <a:gd name="f201" fmla="*/ f134 1 8196"/>
              <a:gd name="f202" fmla="*/ f135 1 1192"/>
              <a:gd name="f203" fmla="*/ f136 1 8196"/>
              <a:gd name="f204" fmla="*/ f137 1 1192"/>
              <a:gd name="f205" fmla="*/ f138 1 8196"/>
              <a:gd name="f206" fmla="*/ f139 1 1192"/>
              <a:gd name="f207" fmla="*/ f140 1 8196"/>
              <a:gd name="f208" fmla="*/ f141 1 1192"/>
              <a:gd name="f209" fmla="*/ f142 1 8196"/>
              <a:gd name="f210" fmla="*/ f143 1 1192"/>
              <a:gd name="f211" fmla="*/ f144 1 8196"/>
              <a:gd name="f212" fmla="*/ f145 1 1192"/>
              <a:gd name="f213" fmla="*/ f146 1 8196"/>
              <a:gd name="f214" fmla="*/ f147 1 1192"/>
              <a:gd name="f215" fmla="*/ f148 1 8196"/>
              <a:gd name="f216" fmla="*/ f149 1 8196"/>
              <a:gd name="f217" fmla="*/ f150 1 1192"/>
              <a:gd name="f218" fmla="*/ f151 1 8196"/>
              <a:gd name="f219" fmla="*/ f152 1 1192"/>
              <a:gd name="f220" fmla="*/ f153 1 8196"/>
              <a:gd name="f221" fmla="*/ f154 1 1192"/>
              <a:gd name="f222" fmla="*/ f155 1 8196"/>
              <a:gd name="f223" fmla="*/ f156 1 1192"/>
              <a:gd name="f224" fmla="*/ f157 1 8196"/>
              <a:gd name="f225" fmla="*/ f158 1 1192"/>
              <a:gd name="f226" fmla="*/ f159 1 8196"/>
              <a:gd name="f227" fmla="*/ f160 1 1192"/>
              <a:gd name="f228" fmla="*/ f161 1 8196"/>
              <a:gd name="f229" fmla="*/ f162 1 1192"/>
              <a:gd name="f230" fmla="*/ f163 1 8196"/>
              <a:gd name="f231" fmla="*/ f164 1 1192"/>
              <a:gd name="f232" fmla="*/ f165 1 8196"/>
              <a:gd name="f233" fmla="*/ f166 1 1192"/>
              <a:gd name="f234" fmla="*/ f167 1 8196"/>
              <a:gd name="f235" fmla="*/ f168 1 1192"/>
              <a:gd name="f236" fmla="*/ f169 1 8196"/>
              <a:gd name="f237" fmla="*/ f170 1 1192"/>
              <a:gd name="f238" fmla="*/ f171 1 8196"/>
              <a:gd name="f239" fmla="*/ f172 1 1192"/>
              <a:gd name="f240" fmla="*/ f173 1 8196"/>
              <a:gd name="f241" fmla="*/ f174 1 1192"/>
              <a:gd name="f242" fmla="*/ f175 1 8196"/>
              <a:gd name="f243" fmla="*/ f176 1 1192"/>
              <a:gd name="f244" fmla="*/ f177 1 8196"/>
              <a:gd name="f245" fmla="*/ f178 1 1192"/>
              <a:gd name="f246" fmla="*/ f179 1 8196"/>
              <a:gd name="f247" fmla="*/ f180 1 1192"/>
              <a:gd name="f248" fmla="*/ f181 1 8196"/>
              <a:gd name="f249" fmla="*/ f182 1 1192"/>
              <a:gd name="f250" fmla="*/ f183 1 8196"/>
              <a:gd name="f251" fmla="*/ f184 1 1192"/>
              <a:gd name="f252" fmla="*/ f185 1 8196"/>
              <a:gd name="f253" fmla="*/ f186 1 1192"/>
              <a:gd name="f254" fmla="*/ f187 1 8196"/>
              <a:gd name="f255" fmla="*/ f188 1 1192"/>
              <a:gd name="f256" fmla="*/ f189 1 8196"/>
              <a:gd name="f257" fmla="*/ f190 1 1192"/>
              <a:gd name="f258" fmla="*/ f191 1 8196"/>
              <a:gd name="f259" fmla="*/ f192 1 1192"/>
              <a:gd name="f260" fmla="*/ f193 1 8196"/>
              <a:gd name="f261" fmla="*/ f194 1 1192"/>
              <a:gd name="f262" fmla="*/ f195 1 1192"/>
              <a:gd name="f263" fmla="*/ 0 1 f128"/>
              <a:gd name="f264" fmla="*/ f6 1 f128"/>
              <a:gd name="f265" fmla="*/ 0 1 f129"/>
              <a:gd name="f266" fmla="*/ f7 1 f129"/>
              <a:gd name="f267" fmla="+- f196 0 f1"/>
              <a:gd name="f268" fmla="*/ f197 1 f128"/>
              <a:gd name="f269" fmla="*/ f198 1 f129"/>
              <a:gd name="f270" fmla="*/ f199 1 f128"/>
              <a:gd name="f271" fmla="*/ f200 1 f129"/>
              <a:gd name="f272" fmla="*/ f201 1 f128"/>
              <a:gd name="f273" fmla="*/ f202 1 f129"/>
              <a:gd name="f274" fmla="*/ f203 1 f128"/>
              <a:gd name="f275" fmla="*/ f204 1 f129"/>
              <a:gd name="f276" fmla="*/ f205 1 f128"/>
              <a:gd name="f277" fmla="*/ f206 1 f129"/>
              <a:gd name="f278" fmla="*/ f207 1 f128"/>
              <a:gd name="f279" fmla="*/ f208 1 f129"/>
              <a:gd name="f280" fmla="*/ f209 1 f128"/>
              <a:gd name="f281" fmla="*/ f210 1 f129"/>
              <a:gd name="f282" fmla="*/ f211 1 f128"/>
              <a:gd name="f283" fmla="*/ f212 1 f129"/>
              <a:gd name="f284" fmla="*/ f213 1 f128"/>
              <a:gd name="f285" fmla="*/ f214 1 f129"/>
              <a:gd name="f286" fmla="*/ f215 1 f128"/>
              <a:gd name="f287" fmla="*/ f216 1 f128"/>
              <a:gd name="f288" fmla="*/ f217 1 f129"/>
              <a:gd name="f289" fmla="*/ f218 1 f128"/>
              <a:gd name="f290" fmla="*/ f219 1 f129"/>
              <a:gd name="f291" fmla="*/ f220 1 f128"/>
              <a:gd name="f292" fmla="*/ f221 1 f129"/>
              <a:gd name="f293" fmla="*/ f222 1 f128"/>
              <a:gd name="f294" fmla="*/ f223 1 f129"/>
              <a:gd name="f295" fmla="*/ f224 1 f128"/>
              <a:gd name="f296" fmla="*/ f225 1 f129"/>
              <a:gd name="f297" fmla="*/ f226 1 f128"/>
              <a:gd name="f298" fmla="*/ f227 1 f129"/>
              <a:gd name="f299" fmla="*/ f228 1 f128"/>
              <a:gd name="f300" fmla="*/ f229 1 f129"/>
              <a:gd name="f301" fmla="*/ f230 1 f128"/>
              <a:gd name="f302" fmla="*/ f231 1 f129"/>
              <a:gd name="f303" fmla="*/ f232 1 f128"/>
              <a:gd name="f304" fmla="*/ f233 1 f129"/>
              <a:gd name="f305" fmla="*/ f234 1 f128"/>
              <a:gd name="f306" fmla="*/ f235 1 f129"/>
              <a:gd name="f307" fmla="*/ f236 1 f128"/>
              <a:gd name="f308" fmla="*/ f237 1 f129"/>
              <a:gd name="f309" fmla="*/ f238 1 f128"/>
              <a:gd name="f310" fmla="*/ f239 1 f129"/>
              <a:gd name="f311" fmla="*/ f240 1 f128"/>
              <a:gd name="f312" fmla="*/ f241 1 f129"/>
              <a:gd name="f313" fmla="*/ f242 1 f128"/>
              <a:gd name="f314" fmla="*/ f243 1 f129"/>
              <a:gd name="f315" fmla="*/ f244 1 f128"/>
              <a:gd name="f316" fmla="*/ f245 1 f129"/>
              <a:gd name="f317" fmla="*/ f246 1 f128"/>
              <a:gd name="f318" fmla="*/ f247 1 f129"/>
              <a:gd name="f319" fmla="*/ f248 1 f128"/>
              <a:gd name="f320" fmla="*/ f249 1 f129"/>
              <a:gd name="f321" fmla="*/ f250 1 f128"/>
              <a:gd name="f322" fmla="*/ f251 1 f129"/>
              <a:gd name="f323" fmla="*/ f252 1 f128"/>
              <a:gd name="f324" fmla="*/ f253 1 f129"/>
              <a:gd name="f325" fmla="*/ f254 1 f128"/>
              <a:gd name="f326" fmla="*/ f255 1 f129"/>
              <a:gd name="f327" fmla="*/ f256 1 f128"/>
              <a:gd name="f328" fmla="*/ f257 1 f129"/>
              <a:gd name="f329" fmla="*/ f258 1 f128"/>
              <a:gd name="f330" fmla="*/ f259 1 f129"/>
              <a:gd name="f331" fmla="*/ f260 1 f128"/>
              <a:gd name="f332" fmla="*/ f261 1 f129"/>
              <a:gd name="f333" fmla="*/ f262 1 f129"/>
              <a:gd name="f334" fmla="*/ f263 f123 1"/>
              <a:gd name="f335" fmla="*/ f264 f123 1"/>
              <a:gd name="f336" fmla="*/ f266 f124 1"/>
              <a:gd name="f337" fmla="*/ f265 f124 1"/>
              <a:gd name="f338" fmla="*/ f268 f123 1"/>
              <a:gd name="f339" fmla="*/ f269 f124 1"/>
              <a:gd name="f340" fmla="*/ f270 f123 1"/>
              <a:gd name="f341" fmla="*/ f271 f124 1"/>
              <a:gd name="f342" fmla="*/ f272 f123 1"/>
              <a:gd name="f343" fmla="*/ f273 f124 1"/>
              <a:gd name="f344" fmla="*/ f274 f123 1"/>
              <a:gd name="f345" fmla="*/ f275 f124 1"/>
              <a:gd name="f346" fmla="*/ f276 f123 1"/>
              <a:gd name="f347" fmla="*/ f277 f124 1"/>
              <a:gd name="f348" fmla="*/ f278 f123 1"/>
              <a:gd name="f349" fmla="*/ f279 f124 1"/>
              <a:gd name="f350" fmla="*/ f280 f123 1"/>
              <a:gd name="f351" fmla="*/ f281 f124 1"/>
              <a:gd name="f352" fmla="*/ f282 f123 1"/>
              <a:gd name="f353" fmla="*/ f283 f124 1"/>
              <a:gd name="f354" fmla="*/ f284 f123 1"/>
              <a:gd name="f355" fmla="*/ f285 f124 1"/>
              <a:gd name="f356" fmla="*/ f286 f123 1"/>
              <a:gd name="f357" fmla="*/ f287 f123 1"/>
              <a:gd name="f358" fmla="*/ f288 f124 1"/>
              <a:gd name="f359" fmla="*/ f289 f123 1"/>
              <a:gd name="f360" fmla="*/ f290 f124 1"/>
              <a:gd name="f361" fmla="*/ f291 f123 1"/>
              <a:gd name="f362" fmla="*/ f292 f124 1"/>
              <a:gd name="f363" fmla="*/ f293 f123 1"/>
              <a:gd name="f364" fmla="*/ f294 f124 1"/>
              <a:gd name="f365" fmla="*/ f295 f123 1"/>
              <a:gd name="f366" fmla="*/ f296 f124 1"/>
              <a:gd name="f367" fmla="*/ f297 f123 1"/>
              <a:gd name="f368" fmla="*/ f298 f124 1"/>
              <a:gd name="f369" fmla="*/ f299 f123 1"/>
              <a:gd name="f370" fmla="*/ f300 f124 1"/>
              <a:gd name="f371" fmla="*/ f301 f123 1"/>
              <a:gd name="f372" fmla="*/ f302 f124 1"/>
              <a:gd name="f373" fmla="*/ f303 f123 1"/>
              <a:gd name="f374" fmla="*/ f304 f124 1"/>
              <a:gd name="f375" fmla="*/ f305 f123 1"/>
              <a:gd name="f376" fmla="*/ f306 f124 1"/>
              <a:gd name="f377" fmla="*/ f307 f123 1"/>
              <a:gd name="f378" fmla="*/ f308 f124 1"/>
              <a:gd name="f379" fmla="*/ f309 f123 1"/>
              <a:gd name="f380" fmla="*/ f310 f124 1"/>
              <a:gd name="f381" fmla="*/ f311 f123 1"/>
              <a:gd name="f382" fmla="*/ f312 f124 1"/>
              <a:gd name="f383" fmla="*/ f313 f123 1"/>
              <a:gd name="f384" fmla="*/ f314 f124 1"/>
              <a:gd name="f385" fmla="*/ f315 f123 1"/>
              <a:gd name="f386" fmla="*/ f316 f124 1"/>
              <a:gd name="f387" fmla="*/ f317 f123 1"/>
              <a:gd name="f388" fmla="*/ f318 f124 1"/>
              <a:gd name="f389" fmla="*/ f319 f123 1"/>
              <a:gd name="f390" fmla="*/ f320 f124 1"/>
              <a:gd name="f391" fmla="*/ f321 f123 1"/>
              <a:gd name="f392" fmla="*/ f322 f124 1"/>
              <a:gd name="f393" fmla="*/ f323 f123 1"/>
              <a:gd name="f394" fmla="*/ f324 f124 1"/>
              <a:gd name="f395" fmla="*/ f325 f123 1"/>
              <a:gd name="f396" fmla="*/ f326 f124 1"/>
              <a:gd name="f397" fmla="*/ f327 f123 1"/>
              <a:gd name="f398" fmla="*/ f328 f124 1"/>
              <a:gd name="f399" fmla="*/ f329 f123 1"/>
              <a:gd name="f400" fmla="*/ f330 f124 1"/>
              <a:gd name="f401" fmla="*/ f331 f123 1"/>
              <a:gd name="f402" fmla="*/ f332 f124 1"/>
              <a:gd name="f403" fmla="*/ f333 f124 1"/>
            </a:gdLst>
            <a:ahLst/>
            <a:cxnLst>
              <a:cxn ang="3cd4">
                <a:pos x="hc" y="t"/>
              </a:cxn>
              <a:cxn ang="0">
                <a:pos x="r" y="vc"/>
              </a:cxn>
              <a:cxn ang="cd4">
                <a:pos x="hc" y="b"/>
              </a:cxn>
              <a:cxn ang="cd2">
                <a:pos x="l" y="vc"/>
              </a:cxn>
              <a:cxn ang="f267">
                <a:pos x="f338" y="f339"/>
              </a:cxn>
              <a:cxn ang="f267">
                <a:pos x="f340" y="f341"/>
              </a:cxn>
              <a:cxn ang="f267">
                <a:pos x="f342" y="f343"/>
              </a:cxn>
              <a:cxn ang="f267">
                <a:pos x="f344" y="f345"/>
              </a:cxn>
              <a:cxn ang="f267">
                <a:pos x="f346" y="f347"/>
              </a:cxn>
              <a:cxn ang="f267">
                <a:pos x="f348" y="f349"/>
              </a:cxn>
              <a:cxn ang="f267">
                <a:pos x="f350" y="f351"/>
              </a:cxn>
              <a:cxn ang="f267">
                <a:pos x="f352" y="f353"/>
              </a:cxn>
              <a:cxn ang="f267">
                <a:pos x="f354" y="f355"/>
              </a:cxn>
              <a:cxn ang="f267">
                <a:pos x="f356" y="f351"/>
              </a:cxn>
              <a:cxn ang="f267">
                <a:pos x="f357" y="f358"/>
              </a:cxn>
              <a:cxn ang="f267">
                <a:pos x="f359" y="f360"/>
              </a:cxn>
              <a:cxn ang="f267">
                <a:pos x="f361" y="f362"/>
              </a:cxn>
              <a:cxn ang="f267">
                <a:pos x="f363" y="f364"/>
              </a:cxn>
              <a:cxn ang="f267">
                <a:pos x="f365" y="f366"/>
              </a:cxn>
              <a:cxn ang="f267">
                <a:pos x="f367" y="f368"/>
              </a:cxn>
              <a:cxn ang="f267">
                <a:pos x="f369" y="f370"/>
              </a:cxn>
              <a:cxn ang="f267">
                <a:pos x="f371" y="f372"/>
              </a:cxn>
              <a:cxn ang="f267">
                <a:pos x="f373" y="f374"/>
              </a:cxn>
              <a:cxn ang="f267">
                <a:pos x="f375" y="f376"/>
              </a:cxn>
              <a:cxn ang="f267">
                <a:pos x="f377" y="f378"/>
              </a:cxn>
              <a:cxn ang="f267">
                <a:pos x="f379" y="f380"/>
              </a:cxn>
              <a:cxn ang="f267">
                <a:pos x="f381" y="f382"/>
              </a:cxn>
              <a:cxn ang="f267">
                <a:pos x="f383" y="f384"/>
              </a:cxn>
              <a:cxn ang="f267">
                <a:pos x="f385" y="f386"/>
              </a:cxn>
              <a:cxn ang="f267">
                <a:pos x="f387" y="f388"/>
              </a:cxn>
              <a:cxn ang="f267">
                <a:pos x="f389" y="f390"/>
              </a:cxn>
              <a:cxn ang="f267">
                <a:pos x="f391" y="f392"/>
              </a:cxn>
              <a:cxn ang="f267">
                <a:pos x="f393" y="f394"/>
              </a:cxn>
              <a:cxn ang="f267">
                <a:pos x="f395" y="f396"/>
              </a:cxn>
              <a:cxn ang="f267">
                <a:pos x="f397" y="f398"/>
              </a:cxn>
              <a:cxn ang="f267">
                <a:pos x="f399" y="f372"/>
              </a:cxn>
              <a:cxn ang="f267">
                <a:pos x="f338" y="f400"/>
              </a:cxn>
              <a:cxn ang="f267">
                <a:pos x="f401" y="f402"/>
              </a:cxn>
              <a:cxn ang="f267">
                <a:pos x="f401" y="f403"/>
              </a:cxn>
              <a:cxn ang="f267">
                <a:pos x="f338" y="f339"/>
              </a:cxn>
            </a:cxnLst>
            <a:rect l="f334" t="f337" r="f335" b="f336"/>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6" y="f120"/>
                </a:lnTo>
                <a:lnTo>
                  <a:pt x="f6" y="f121"/>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8" name="Title 1">
            <a:extLst>
              <a:ext uri="{FF2B5EF4-FFF2-40B4-BE49-F238E27FC236}">
                <a16:creationId xmlns:a16="http://schemas.microsoft.com/office/drawing/2014/main" id="{7815C3DE-AE1A-435A-9824-3767BB1952DC}"/>
              </a:ext>
            </a:extLst>
          </p:cNvPr>
          <p:cNvSpPr txBox="1">
            <a:spLocks noGrp="1"/>
          </p:cNvSpPr>
          <p:nvPr>
            <p:ph type="title"/>
          </p:nvPr>
        </p:nvSpPr>
        <p:spPr>
          <a:xfrm>
            <a:off x="690033" y="2463558"/>
            <a:ext cx="7772400" cy="1524003"/>
          </a:xfrm>
          <a:prstGeom prst="rect">
            <a:avLst/>
          </a:prstGeom>
          <a:noFill/>
          <a:ln>
            <a:noFill/>
          </a:ln>
        </p:spPr>
        <p:txBody>
          <a:bodyPr vert="horz" wrap="square" lIns="91440" tIns="45720" rIns="91440" bIns="45720" anchor="t" anchorCtr="1" compatLnSpc="1">
            <a:normAutofit/>
          </a:bodyPr>
          <a:lstStyle>
            <a:lvl1pPr marL="0" marR="0" lvl="0" indent="0" algn="ctr" fontAlgn="auto">
              <a:lnSpc>
                <a:spcPct val="100000"/>
              </a:lnSpc>
              <a:spcBef>
                <a:spcPts val="0"/>
              </a:spcBef>
              <a:spcAft>
                <a:spcPts val="0"/>
              </a:spcAft>
              <a:tabLst/>
              <a:defRPr lang="en-US"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9" name="Text Placeholder 2">
            <a:extLst>
              <a:ext uri="{FF2B5EF4-FFF2-40B4-BE49-F238E27FC236}">
                <a16:creationId xmlns:a16="http://schemas.microsoft.com/office/drawing/2014/main" id="{16855128-C320-4267-9665-EEF5983015F5}"/>
              </a:ext>
            </a:extLst>
          </p:cNvPr>
          <p:cNvSpPr txBox="1">
            <a:spLocks noGrp="1"/>
          </p:cNvSpPr>
          <p:nvPr>
            <p:ph type="body" idx="1"/>
          </p:nvPr>
        </p:nvSpPr>
        <p:spPr>
          <a:xfrm>
            <a:off x="1367366" y="1437445"/>
            <a:ext cx="6417734" cy="939802"/>
          </a:xfrm>
          <a:prstGeom prst="rect">
            <a:avLst/>
          </a:prstGeom>
          <a:noFill/>
          <a:ln>
            <a:noFill/>
          </a:ln>
        </p:spPr>
        <p:txBody>
          <a:bodyPr vert="horz" wrap="square" lIns="91440" tIns="45720" rIns="91440" bIns="45720" anchor="b" anchorCtr="1" compatLnSpc="1">
            <a:normAutofit/>
          </a:bodyPr>
          <a:lstStyle>
            <a:lvl1pPr marL="0" marR="0" lvl="0" indent="0" algn="ctr" fontAlgn="auto">
              <a:lnSpc>
                <a:spcPct val="100000"/>
              </a:lnSpc>
              <a:spcBef>
                <a:spcPts val="500"/>
              </a:spcBef>
              <a:spcAft>
                <a:spcPts val="0"/>
              </a:spcAft>
              <a:buNone/>
              <a:tabLst/>
              <a:defRPr lang="en-US" sz="2000" b="0" i="0" u="none" strike="noStrike" cap="none" spc="0" baseline="0">
                <a:solidFill>
                  <a:srgbClr val="FFFFFF"/>
                </a:solidFill>
                <a:uFillTx/>
                <a:latin typeface="Candara"/>
                <a:ea typeface=""/>
                <a:cs typeface=""/>
              </a:defRPr>
            </a:lvl1pPr>
          </a:lstStyle>
          <a:p>
            <a:pPr lvl="0"/>
            <a:r>
              <a:rPr lang="en-US"/>
              <a:t>Click to edit Master text styles</a:t>
            </a:r>
          </a:p>
        </p:txBody>
      </p:sp>
      <p:sp>
        <p:nvSpPr>
          <p:cNvPr id="10" name="Date Placeholder 3">
            <a:extLst>
              <a:ext uri="{FF2B5EF4-FFF2-40B4-BE49-F238E27FC236}">
                <a16:creationId xmlns:a16="http://schemas.microsoft.com/office/drawing/2014/main" id="{06B95627-FEA6-43FF-9DEF-1A9593DDB107}"/>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7517EE44-2FCF-4E02-9F91-54DB037940C6}" type="datetime1">
              <a:rPr lang="en-US"/>
              <a:pPr lvl="0"/>
              <a:t>1/26/2021</a:t>
            </a:fld>
            <a:endParaRPr lang="en-US"/>
          </a:p>
        </p:txBody>
      </p:sp>
      <p:sp>
        <p:nvSpPr>
          <p:cNvPr id="11" name="Footer Placeholder 4">
            <a:extLst>
              <a:ext uri="{FF2B5EF4-FFF2-40B4-BE49-F238E27FC236}">
                <a16:creationId xmlns:a16="http://schemas.microsoft.com/office/drawing/2014/main" id="{18C926C9-C863-4891-A11D-4876A76F1800}"/>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12" name="Slide Number Placeholder 5">
            <a:extLst>
              <a:ext uri="{FF2B5EF4-FFF2-40B4-BE49-F238E27FC236}">
                <a16:creationId xmlns:a16="http://schemas.microsoft.com/office/drawing/2014/main" id="{A834D405-C125-4613-90D5-F4C0086170A0}"/>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D4C486EE-FE3D-4833-83E1-BB31503879DE}" type="slidenum">
              <a:t>‹#›</a:t>
            </a:fld>
            <a:endParaRPr lang="en-US"/>
          </a:p>
        </p:txBody>
      </p:sp>
      <p:pic>
        <p:nvPicPr>
          <p:cNvPr id="13" name="Picture 12">
            <a:extLst>
              <a:ext uri="{FF2B5EF4-FFF2-40B4-BE49-F238E27FC236}">
                <a16:creationId xmlns:a16="http://schemas.microsoft.com/office/drawing/2014/main" id="{98FCE7B6-B96B-4423-B1F8-1B095E271A78}"/>
              </a:ext>
            </a:extLst>
          </p:cNvPr>
          <p:cNvPicPr>
            <a:picLocks noChangeAspect="1"/>
          </p:cNvPicPr>
          <p:nvPr/>
        </p:nvPicPr>
        <p:blipFill>
          <a:blip r:embed="rId2"/>
          <a:stretch>
            <a:fillRect/>
          </a:stretch>
        </p:blipFill>
        <p:spPr>
          <a:xfrm>
            <a:off x="265093" y="5796591"/>
            <a:ext cx="2435705" cy="832515"/>
          </a:xfrm>
          <a:prstGeom prst="rect">
            <a:avLst/>
          </a:prstGeom>
          <a:noFill/>
          <a:ln cap="flat">
            <a:noFill/>
          </a:ln>
        </p:spPr>
      </p:pic>
      <p:sp>
        <p:nvSpPr>
          <p:cNvPr id="14" name="TextBox 1">
            <a:extLst>
              <a:ext uri="{FF2B5EF4-FFF2-40B4-BE49-F238E27FC236}">
                <a16:creationId xmlns:a16="http://schemas.microsoft.com/office/drawing/2014/main" id="{83F81FD9-B7E3-4167-8626-B527A179038E}"/>
              </a:ext>
            </a:extLst>
          </p:cNvPr>
          <p:cNvSpPr txBox="1"/>
          <p:nvPr/>
        </p:nvSpPr>
        <p:spPr>
          <a:xfrm>
            <a:off x="3116266" y="6182322"/>
            <a:ext cx="6027733" cy="523878"/>
          </a:xfrm>
          <a:prstGeom prst="rect">
            <a:avLst/>
          </a:prstGeom>
          <a:noFill/>
          <a:ln cap="flat">
            <a:noFill/>
          </a:ln>
        </p:spPr>
        <p:txBody>
          <a:bodyPr vert="horz" wrap="square" lIns="91412" tIns="45710" rIns="91412"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05E86"/>
                </a:solidFill>
                <a:uFillTx/>
                <a:latin typeface="Lucida Calligraphy" pitchFamily="66"/>
                <a:ea typeface=""/>
                <a:cs typeface="Arial"/>
              </a:rPr>
              <a:t>Fix It All With  a “Total Call”</a:t>
            </a:r>
          </a:p>
        </p:txBody>
      </p:sp>
    </p:spTree>
    <p:extLst>
      <p:ext uri="{BB962C8B-B14F-4D97-AF65-F5344CB8AC3E}">
        <p14:creationId xmlns:p14="http://schemas.microsoft.com/office/powerpoint/2010/main" val="161698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0B1E-4793-4679-826B-42D6F3DF2B44}"/>
              </a:ext>
            </a:extLst>
          </p:cNvPr>
          <p:cNvSpPr txBox="1">
            <a:spLocks noGrp="1"/>
          </p:cNvSpPr>
          <p:nvPr>
            <p:ph type="title"/>
          </p:nvPr>
        </p:nvSpPr>
        <p:spPr>
          <a:xfrm>
            <a:off x="457200" y="338135"/>
            <a:ext cx="8229600" cy="1252535"/>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0"/>
              </a:spcBef>
              <a:spcAft>
                <a:spcPts val="0"/>
              </a:spcAft>
              <a:tabLst/>
              <a:defRPr lang="en-US"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3" name="Content Placeholder 8">
            <a:extLst>
              <a:ext uri="{FF2B5EF4-FFF2-40B4-BE49-F238E27FC236}">
                <a16:creationId xmlns:a16="http://schemas.microsoft.com/office/drawing/2014/main" id="{A4DFB00D-311D-4811-8657-C5303210DEDC}"/>
              </a:ext>
            </a:extLst>
          </p:cNvPr>
          <p:cNvSpPr txBox="1">
            <a:spLocks noGrp="1"/>
          </p:cNvSpPr>
          <p:nvPr>
            <p:ph sz="half" idx="1"/>
          </p:nvPr>
        </p:nvSpPr>
        <p:spPr>
          <a:xfrm>
            <a:off x="457200" y="1676396"/>
            <a:ext cx="4033482" cy="3447288"/>
          </a:xfrm>
          <a:prstGeom prst="rect">
            <a:avLst/>
          </a:prstGeom>
          <a:noFill/>
          <a:ln>
            <a:noFill/>
          </a:ln>
        </p:spPr>
        <p:txBody>
          <a:bodyPr vert="horz" wrap="square" lIns="91440" tIns="45720" rIns="91440" bIns="45720" anchor="t" anchorCtr="0" compatLnSpc="1">
            <a:noAutofit/>
          </a:bodyPr>
          <a:lstStyle>
            <a:lvl1pPr marL="273048" marR="0" lvl="0" indent="-273048" fontAlgn="auto">
              <a:lnSpc>
                <a:spcPct val="100000"/>
              </a:lnSpc>
              <a:spcBef>
                <a:spcPts val="600"/>
              </a:spcBef>
              <a:spcAft>
                <a:spcPts val="0"/>
              </a:spcAft>
              <a:buClr>
                <a:srgbClr val="31B6FD"/>
              </a:buClr>
              <a:buSzPct val="100000"/>
              <a:buFont typeface="Symbol" pitchFamily="18"/>
              <a:buChar char=""/>
              <a:tabLst/>
              <a:defRPr lang="en-US" sz="2400" b="0" i="0" u="none" strike="noStrike" cap="none" spc="0" baseline="0">
                <a:solidFill>
                  <a:srgbClr val="073E87"/>
                </a:solidFill>
                <a:uFillTx/>
                <a:latin typeface="Candara"/>
                <a:ea typeface=""/>
                <a:cs typeface=""/>
              </a:defRPr>
            </a:lvl1pPr>
            <a:lvl2pPr marL="576264" marR="0" lvl="1" indent="-273048" fontAlgn="auto">
              <a:lnSpc>
                <a:spcPct val="100000"/>
              </a:lnSpc>
              <a:spcAft>
                <a:spcPts val="0"/>
              </a:spcAft>
              <a:buClr>
                <a:srgbClr val="31B6FD"/>
              </a:buClr>
              <a:buSzPct val="100000"/>
              <a:buFont typeface="Symbol" pitchFamily="18"/>
              <a:buChar char=""/>
              <a:tabLst/>
              <a:defRPr lang="en-US" sz="2200" b="0" i="0" u="none" strike="noStrike" cap="none" spc="0" baseline="0">
                <a:solidFill>
                  <a:srgbClr val="073E87"/>
                </a:solidFill>
                <a:uFillTx/>
                <a:latin typeface="Candara"/>
                <a:ea typeface=""/>
                <a:cs typeface=""/>
              </a:defRPr>
            </a:lvl2pPr>
            <a:lvl3pPr marL="855658" marR="0" lvl="2" fontAlgn="auto">
              <a:lnSpc>
                <a:spcPct val="100000"/>
              </a:lnSpc>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3pPr>
            <a:lvl4pPr marL="1143000" marR="0" lvl="3" fontAlgn="auto">
              <a:lnSpc>
                <a:spcPct val="100000"/>
              </a:lnSpc>
              <a:spcBef>
                <a:spcPts val="0"/>
              </a:spcBef>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4pPr>
            <a:lvl5pPr marL="1462089" marR="0" lvl="4" fontAlgn="auto">
              <a:lnSpc>
                <a:spcPct val="100000"/>
              </a:lnSpc>
              <a:spcBef>
                <a:spcPts val="400"/>
              </a:spcBef>
              <a:spcAft>
                <a:spcPts val="0"/>
              </a:spcAft>
              <a:buClr>
                <a:srgbClr val="31B6FD"/>
              </a:buClr>
              <a:buSzPct val="100000"/>
              <a:buFont typeface="Symbol" pitchFamily="18"/>
              <a:buChar char=""/>
              <a:tabLst/>
              <a:defRPr lang="en-US" sz="16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0">
            <a:extLst>
              <a:ext uri="{FF2B5EF4-FFF2-40B4-BE49-F238E27FC236}">
                <a16:creationId xmlns:a16="http://schemas.microsoft.com/office/drawing/2014/main" id="{8D962785-2347-49F1-9167-29982E863719}"/>
              </a:ext>
            </a:extLst>
          </p:cNvPr>
          <p:cNvSpPr txBox="1">
            <a:spLocks noGrp="1"/>
          </p:cNvSpPr>
          <p:nvPr>
            <p:ph sz="half" idx="2"/>
          </p:nvPr>
        </p:nvSpPr>
        <p:spPr>
          <a:xfrm>
            <a:off x="4572000" y="1676396"/>
            <a:ext cx="4114800" cy="3447288"/>
          </a:xfrm>
          <a:prstGeom prst="rect">
            <a:avLst/>
          </a:prstGeom>
          <a:noFill/>
          <a:ln>
            <a:noFill/>
          </a:ln>
        </p:spPr>
        <p:txBody>
          <a:bodyPr vert="horz" wrap="square" lIns="91440" tIns="45720" rIns="91440" bIns="45720" anchor="t" anchorCtr="0" compatLnSpc="1">
            <a:noAutofit/>
          </a:bodyPr>
          <a:lstStyle>
            <a:lvl1pPr marL="273048" marR="0" lvl="0" indent="-273048" fontAlgn="auto">
              <a:lnSpc>
                <a:spcPct val="100000"/>
              </a:lnSpc>
              <a:spcBef>
                <a:spcPts val="600"/>
              </a:spcBef>
              <a:spcAft>
                <a:spcPts val="0"/>
              </a:spcAft>
              <a:buClr>
                <a:srgbClr val="31B6FD"/>
              </a:buClr>
              <a:buSzPct val="100000"/>
              <a:buFont typeface="Symbol" pitchFamily="18"/>
              <a:buChar char=""/>
              <a:tabLst/>
              <a:defRPr lang="en-US" sz="2400" b="0" i="0" u="none" strike="noStrike" cap="none" spc="0" baseline="0">
                <a:solidFill>
                  <a:srgbClr val="073E87"/>
                </a:solidFill>
                <a:uFillTx/>
                <a:latin typeface="Candara"/>
                <a:ea typeface=""/>
                <a:cs typeface=""/>
              </a:defRPr>
            </a:lvl1pPr>
            <a:lvl2pPr marL="576264" marR="0" lvl="1" indent="-273048" fontAlgn="auto">
              <a:lnSpc>
                <a:spcPct val="100000"/>
              </a:lnSpc>
              <a:spcAft>
                <a:spcPts val="0"/>
              </a:spcAft>
              <a:buClr>
                <a:srgbClr val="31B6FD"/>
              </a:buClr>
              <a:buSzPct val="100000"/>
              <a:buFont typeface="Symbol" pitchFamily="18"/>
              <a:buChar char=""/>
              <a:tabLst/>
              <a:defRPr lang="en-US" sz="2200" b="0" i="0" u="none" strike="noStrike" cap="none" spc="0" baseline="0">
                <a:solidFill>
                  <a:srgbClr val="073E87"/>
                </a:solidFill>
                <a:uFillTx/>
                <a:latin typeface="Candara"/>
                <a:ea typeface=""/>
                <a:cs typeface=""/>
              </a:defRPr>
            </a:lvl2pPr>
            <a:lvl3pPr marL="855658" marR="0" lvl="2" fontAlgn="auto">
              <a:lnSpc>
                <a:spcPct val="100000"/>
              </a:lnSpc>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3pPr>
            <a:lvl4pPr marL="1143000" marR="0" lvl="3" fontAlgn="auto">
              <a:lnSpc>
                <a:spcPct val="100000"/>
              </a:lnSpc>
              <a:spcBef>
                <a:spcPts val="0"/>
              </a:spcBef>
              <a:spcAft>
                <a:spcPts val="0"/>
              </a:spcAft>
              <a:buClr>
                <a:srgbClr val="31B6FD"/>
              </a:buClr>
              <a:buSzPct val="100000"/>
              <a:buFont typeface="Symbol" pitchFamily="18"/>
              <a:buChar char=""/>
              <a:tabLst/>
              <a:defRPr lang="en-US" b="0" i="0" u="none" strike="noStrike" cap="none" spc="0" baseline="0">
                <a:solidFill>
                  <a:srgbClr val="073E87"/>
                </a:solidFill>
                <a:uFillTx/>
                <a:latin typeface="Candara"/>
                <a:ea typeface=""/>
                <a:cs typeface=""/>
              </a:defRPr>
            </a:lvl4pPr>
            <a:lvl5pPr marL="1462089" marR="0" lvl="4" fontAlgn="auto">
              <a:lnSpc>
                <a:spcPct val="100000"/>
              </a:lnSpc>
              <a:spcBef>
                <a:spcPts val="400"/>
              </a:spcBef>
              <a:spcAft>
                <a:spcPts val="0"/>
              </a:spcAft>
              <a:buClr>
                <a:srgbClr val="31B6FD"/>
              </a:buClr>
              <a:buSzPct val="100000"/>
              <a:buFont typeface="Symbol" pitchFamily="18"/>
              <a:buChar char=""/>
              <a:tabLst/>
              <a:defRPr lang="en-US" sz="16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5DEF00-8AA2-49DB-88AA-CB131CE8F4B6}"/>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B071D9B8-AACA-4021-AC68-3D0D0E02B560}" type="datetime1">
              <a:rPr lang="en-US"/>
              <a:pPr lvl="0"/>
              <a:t>1/26/2021</a:t>
            </a:fld>
            <a:endParaRPr lang="en-US"/>
          </a:p>
        </p:txBody>
      </p:sp>
      <p:sp>
        <p:nvSpPr>
          <p:cNvPr id="6" name="Footer Placeholder 4">
            <a:extLst>
              <a:ext uri="{FF2B5EF4-FFF2-40B4-BE49-F238E27FC236}">
                <a16:creationId xmlns:a16="http://schemas.microsoft.com/office/drawing/2014/main" id="{7CFE328E-7081-47F8-AF0C-16A3A18446D6}"/>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7" name="Slide Number Placeholder 5">
            <a:extLst>
              <a:ext uri="{FF2B5EF4-FFF2-40B4-BE49-F238E27FC236}">
                <a16:creationId xmlns:a16="http://schemas.microsoft.com/office/drawing/2014/main" id="{E6EBAF34-BA01-4A87-983E-A8C214C5058D}"/>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1E6B1229-C77C-4D55-8746-7BAEC9165E4E}" type="slidenum">
              <a:t>‹#›</a:t>
            </a:fld>
            <a:endParaRPr lang="en-US"/>
          </a:p>
        </p:txBody>
      </p:sp>
    </p:spTree>
    <p:extLst>
      <p:ext uri="{BB962C8B-B14F-4D97-AF65-F5344CB8AC3E}">
        <p14:creationId xmlns:p14="http://schemas.microsoft.com/office/powerpoint/2010/main" val="88278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074C-22A8-4B29-BF07-561CFE5FAEC0}"/>
              </a:ext>
            </a:extLst>
          </p:cNvPr>
          <p:cNvSpPr txBox="1">
            <a:spLocks noGrp="1"/>
          </p:cNvSpPr>
          <p:nvPr>
            <p:ph type="title"/>
          </p:nvPr>
        </p:nvSpPr>
        <p:spPr>
          <a:xfrm>
            <a:off x="457200" y="338135"/>
            <a:ext cx="8229600" cy="1252535"/>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0"/>
              </a:spcBef>
              <a:spcAft>
                <a:spcPts val="0"/>
              </a:spcAft>
              <a:tabLst/>
              <a:defRPr lang="en-US"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3" name="Text Placeholder 2">
            <a:extLst>
              <a:ext uri="{FF2B5EF4-FFF2-40B4-BE49-F238E27FC236}">
                <a16:creationId xmlns:a16="http://schemas.microsoft.com/office/drawing/2014/main" id="{A58399D4-CF7D-4D06-9E79-F619A651A7A8}"/>
              </a:ext>
            </a:extLst>
          </p:cNvPr>
          <p:cNvSpPr txBox="1">
            <a:spLocks noGrp="1"/>
          </p:cNvSpPr>
          <p:nvPr>
            <p:ph type="body" idx="1"/>
          </p:nvPr>
        </p:nvSpPr>
        <p:spPr>
          <a:xfrm>
            <a:off x="456404" y="1752603"/>
            <a:ext cx="4042443" cy="639759"/>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600"/>
              </a:spcBef>
              <a:spcAft>
                <a:spcPts val="0"/>
              </a:spcAft>
              <a:buNone/>
              <a:tabLst/>
              <a:defRPr lang="en-US" sz="2400" b="0" i="0" u="none" strike="noStrike" cap="none" spc="0" baseline="0">
                <a:solidFill>
                  <a:srgbClr val="073E87"/>
                </a:solidFill>
                <a:uFillTx/>
                <a:latin typeface="Candara"/>
                <a:ea typeface=""/>
                <a:cs typefac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7BEA91E6-C6F4-4F01-B339-55751F7EA112}"/>
              </a:ext>
            </a:extLst>
          </p:cNvPr>
          <p:cNvSpPr txBox="1">
            <a:spLocks noGrp="1"/>
          </p:cNvSpPr>
          <p:nvPr>
            <p:ph sz="half" idx="2"/>
          </p:nvPr>
        </p:nvSpPr>
        <p:spPr>
          <a:xfrm>
            <a:off x="457200" y="2503490"/>
            <a:ext cx="4040184" cy="2697159"/>
          </a:xfrm>
          <a:prstGeom prst="rect">
            <a:avLst/>
          </a:prstGeom>
          <a:noFill/>
          <a:ln>
            <a:noFill/>
          </a:ln>
        </p:spPr>
        <p:txBody>
          <a:bodyPr vert="horz" wrap="square" lIns="91440" tIns="45720" rIns="91440" bIns="45720" anchor="t" anchorCtr="0" compatLnSpc="1">
            <a:noAutofit/>
          </a:bodyPr>
          <a:lstStyle>
            <a:lvl1pPr marL="273048" marR="0" lvl="0" indent="-273048" fontAlgn="auto">
              <a:lnSpc>
                <a:spcPct val="100000"/>
              </a:lnSpc>
              <a:spcBef>
                <a:spcPts val="500"/>
              </a:spcBef>
              <a:spcAft>
                <a:spcPts val="0"/>
              </a:spcAft>
              <a:buClr>
                <a:srgbClr val="31B6FD"/>
              </a:buClr>
              <a:buSzPct val="100000"/>
              <a:buFont typeface="Symbol" pitchFamily="18"/>
              <a:buChar char=""/>
              <a:tabLst/>
              <a:defRPr lang="en-US" sz="2000" b="0" i="0" u="none" strike="noStrike" cap="none" spc="0" baseline="0">
                <a:solidFill>
                  <a:srgbClr val="073E87"/>
                </a:solidFill>
                <a:uFillTx/>
                <a:latin typeface="Candara"/>
                <a:ea typeface=""/>
                <a:cs typeface=""/>
              </a:defRPr>
            </a:lvl1pPr>
            <a:lvl2pPr marL="576264" marR="0" lvl="1" indent="-273048" fontAlgn="auto">
              <a:lnSpc>
                <a:spcPct val="100000"/>
              </a:lnSpc>
              <a:spcBef>
                <a:spcPts val="400"/>
              </a:spcBef>
              <a:spcAft>
                <a:spcPts val="0"/>
              </a:spcAft>
              <a:buClr>
                <a:srgbClr val="31B6FD"/>
              </a:buClr>
              <a:buSzPct val="100000"/>
              <a:buFont typeface="Symbol" pitchFamily="18"/>
              <a:buChar char=""/>
              <a:tabLst/>
              <a:defRPr lang="en-US" sz="1800" b="0" i="0" u="none" strike="noStrike" cap="none" spc="0" baseline="0">
                <a:solidFill>
                  <a:srgbClr val="073E87"/>
                </a:solidFill>
                <a:uFillTx/>
                <a:latin typeface="Candara"/>
                <a:ea typeface=""/>
                <a:cs typeface=""/>
              </a:defRPr>
            </a:lvl2pPr>
            <a:lvl3pPr marL="855658" marR="0" lvl="2" fontAlgn="auto">
              <a:lnSpc>
                <a:spcPct val="100000"/>
              </a:lnSpc>
              <a:spcBef>
                <a:spcPts val="400"/>
              </a:spcBef>
              <a:spcAft>
                <a:spcPts val="0"/>
              </a:spcAft>
              <a:buClr>
                <a:srgbClr val="31B6FD"/>
              </a:buClr>
              <a:buSzPct val="100000"/>
              <a:buFont typeface="Symbol" pitchFamily="18"/>
              <a:buChar char=""/>
              <a:tabLst/>
              <a:defRPr lang="en-US" sz="1600" b="0" i="0" u="none" strike="noStrike" cap="none" spc="0" baseline="0">
                <a:solidFill>
                  <a:srgbClr val="073E87"/>
                </a:solidFill>
                <a:uFillTx/>
                <a:latin typeface="Candara"/>
                <a:ea typeface=""/>
                <a:cs typeface=""/>
              </a:defRPr>
            </a:lvl3pPr>
            <a:lvl4pPr marL="1143000" marR="0" lvl="3" fontAlgn="auto">
              <a:lnSpc>
                <a:spcPct val="100000"/>
              </a:lnSpc>
              <a:spcBef>
                <a:spcPts val="300"/>
              </a:spcBef>
              <a:spcAft>
                <a:spcPts val="0"/>
              </a:spcAft>
              <a:buClr>
                <a:srgbClr val="31B6FD"/>
              </a:buClr>
              <a:buSzPct val="100000"/>
              <a:buFont typeface="Symbol" pitchFamily="18"/>
              <a:buChar char=""/>
              <a:tabLst/>
              <a:defRPr lang="en-US" sz="1400" b="0" i="0" u="none" strike="noStrike" cap="none" spc="0" baseline="0">
                <a:solidFill>
                  <a:srgbClr val="073E87"/>
                </a:solidFill>
                <a:uFillTx/>
                <a:latin typeface="Candara"/>
                <a:ea typeface=""/>
                <a:cs typeface=""/>
              </a:defRPr>
            </a:lvl4pPr>
            <a:lvl5pPr marL="1462089" marR="0" lvl="4" fontAlgn="auto">
              <a:lnSpc>
                <a:spcPct val="100000"/>
              </a:lnSpc>
              <a:spcBef>
                <a:spcPts val="300"/>
              </a:spcBef>
              <a:spcAft>
                <a:spcPts val="0"/>
              </a:spcAft>
              <a:buClr>
                <a:srgbClr val="31B6FD"/>
              </a:buClr>
              <a:buSzPct val="100000"/>
              <a:buFont typeface="Symbol" pitchFamily="18"/>
              <a:buChar char=""/>
              <a:tabLst/>
              <a:defRPr lang="en-US" sz="14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5620A-E5AC-4DCD-A946-2F35F6461EB8}"/>
              </a:ext>
            </a:extLst>
          </p:cNvPr>
          <p:cNvSpPr txBox="1">
            <a:spLocks noGrp="1"/>
          </p:cNvSpPr>
          <p:nvPr>
            <p:ph type="body" sz="quarter" idx="3"/>
          </p:nvPr>
        </p:nvSpPr>
        <p:spPr>
          <a:xfrm>
            <a:off x="4648196" y="1752603"/>
            <a:ext cx="4041776" cy="639759"/>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600"/>
              </a:spcBef>
              <a:spcAft>
                <a:spcPts val="0"/>
              </a:spcAft>
              <a:buNone/>
              <a:tabLst/>
              <a:defRPr lang="en-US" sz="2400" b="0" i="0" u="none" strike="noStrike" cap="none" spc="0" baseline="0">
                <a:solidFill>
                  <a:srgbClr val="073E87"/>
                </a:solidFill>
                <a:uFillTx/>
                <a:latin typeface="Candara"/>
                <a:ea typeface=""/>
                <a:cs typeface=""/>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D6556BA-66E0-46F2-A6BA-C0915FD268E6}"/>
              </a:ext>
            </a:extLst>
          </p:cNvPr>
          <p:cNvSpPr txBox="1">
            <a:spLocks noGrp="1"/>
          </p:cNvSpPr>
          <p:nvPr>
            <p:ph sz="quarter" idx="4"/>
          </p:nvPr>
        </p:nvSpPr>
        <p:spPr>
          <a:xfrm>
            <a:off x="4645023" y="2503490"/>
            <a:ext cx="4041776" cy="2697159"/>
          </a:xfrm>
          <a:prstGeom prst="rect">
            <a:avLst/>
          </a:prstGeom>
          <a:noFill/>
          <a:ln>
            <a:noFill/>
          </a:ln>
        </p:spPr>
        <p:txBody>
          <a:bodyPr vert="horz" wrap="square" lIns="91440" tIns="45720" rIns="91440" bIns="45720" anchor="t" anchorCtr="0" compatLnSpc="1">
            <a:noAutofit/>
          </a:bodyPr>
          <a:lstStyle>
            <a:lvl1pPr marL="273048" marR="0" lvl="0" indent="-273048" fontAlgn="auto">
              <a:lnSpc>
                <a:spcPct val="100000"/>
              </a:lnSpc>
              <a:spcBef>
                <a:spcPts val="500"/>
              </a:spcBef>
              <a:spcAft>
                <a:spcPts val="0"/>
              </a:spcAft>
              <a:buClr>
                <a:srgbClr val="31B6FD"/>
              </a:buClr>
              <a:buSzPct val="100000"/>
              <a:buFont typeface="Symbol" pitchFamily="18"/>
              <a:buChar char=""/>
              <a:tabLst/>
              <a:defRPr lang="en-US" sz="2000" b="0" i="0" u="none" strike="noStrike" cap="none" spc="0" baseline="0">
                <a:solidFill>
                  <a:srgbClr val="073E87"/>
                </a:solidFill>
                <a:uFillTx/>
                <a:latin typeface="Candara"/>
                <a:ea typeface=""/>
                <a:cs typeface=""/>
              </a:defRPr>
            </a:lvl1pPr>
            <a:lvl2pPr marL="576264" marR="0" lvl="1" indent="-273048" fontAlgn="auto">
              <a:lnSpc>
                <a:spcPct val="100000"/>
              </a:lnSpc>
              <a:spcBef>
                <a:spcPts val="400"/>
              </a:spcBef>
              <a:spcAft>
                <a:spcPts val="0"/>
              </a:spcAft>
              <a:buClr>
                <a:srgbClr val="31B6FD"/>
              </a:buClr>
              <a:buSzPct val="100000"/>
              <a:buFont typeface="Symbol" pitchFamily="18"/>
              <a:buChar char=""/>
              <a:tabLst/>
              <a:defRPr lang="en-US" sz="1800" b="0" i="0" u="none" strike="noStrike" cap="none" spc="0" baseline="0">
                <a:solidFill>
                  <a:srgbClr val="073E87"/>
                </a:solidFill>
                <a:uFillTx/>
                <a:latin typeface="Candara"/>
                <a:ea typeface=""/>
                <a:cs typeface=""/>
              </a:defRPr>
            </a:lvl2pPr>
            <a:lvl3pPr marL="855658" marR="0" lvl="2" fontAlgn="auto">
              <a:lnSpc>
                <a:spcPct val="100000"/>
              </a:lnSpc>
              <a:spcBef>
                <a:spcPts val="400"/>
              </a:spcBef>
              <a:spcAft>
                <a:spcPts val="0"/>
              </a:spcAft>
              <a:buClr>
                <a:srgbClr val="31B6FD"/>
              </a:buClr>
              <a:buSzPct val="100000"/>
              <a:buFont typeface="Symbol" pitchFamily="18"/>
              <a:buChar char=""/>
              <a:tabLst/>
              <a:defRPr lang="en-US" sz="1600" b="0" i="0" u="none" strike="noStrike" cap="none" spc="0" baseline="0">
                <a:solidFill>
                  <a:srgbClr val="073E87"/>
                </a:solidFill>
                <a:uFillTx/>
                <a:latin typeface="Candara"/>
                <a:ea typeface=""/>
                <a:cs typeface=""/>
              </a:defRPr>
            </a:lvl3pPr>
            <a:lvl4pPr marL="1143000" marR="0" lvl="3" fontAlgn="auto">
              <a:lnSpc>
                <a:spcPct val="100000"/>
              </a:lnSpc>
              <a:spcBef>
                <a:spcPts val="300"/>
              </a:spcBef>
              <a:spcAft>
                <a:spcPts val="0"/>
              </a:spcAft>
              <a:buClr>
                <a:srgbClr val="31B6FD"/>
              </a:buClr>
              <a:buSzPct val="100000"/>
              <a:buFont typeface="Symbol" pitchFamily="18"/>
              <a:buChar char=""/>
              <a:tabLst/>
              <a:defRPr lang="en-US" sz="1400" b="0" i="0" u="none" strike="noStrike" cap="none" spc="0" baseline="0">
                <a:solidFill>
                  <a:srgbClr val="073E87"/>
                </a:solidFill>
                <a:uFillTx/>
                <a:latin typeface="Candara"/>
                <a:ea typeface=""/>
                <a:cs typeface=""/>
              </a:defRPr>
            </a:lvl4pPr>
            <a:lvl5pPr marL="1462089" marR="0" lvl="4" fontAlgn="auto">
              <a:lnSpc>
                <a:spcPct val="100000"/>
              </a:lnSpc>
              <a:spcBef>
                <a:spcPts val="300"/>
              </a:spcBef>
              <a:spcAft>
                <a:spcPts val="0"/>
              </a:spcAft>
              <a:buClr>
                <a:srgbClr val="31B6FD"/>
              </a:buClr>
              <a:buSzPct val="100000"/>
              <a:buFont typeface="Symbol" pitchFamily="18"/>
              <a:buChar char=""/>
              <a:tabLst/>
              <a:defRPr lang="en-US" sz="14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DE5FE0E-0B98-4BD2-B40E-D8BAFAD45B74}"/>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1E94BCF8-46E4-4B2C-ACD8-3AE0CEE08E76}" type="datetime1">
              <a:rPr lang="en-US"/>
              <a:pPr lvl="0"/>
              <a:t>1/26/2021</a:t>
            </a:fld>
            <a:endParaRPr lang="en-US"/>
          </a:p>
        </p:txBody>
      </p:sp>
      <p:sp>
        <p:nvSpPr>
          <p:cNvPr id="8" name="Footer Placeholder 4">
            <a:extLst>
              <a:ext uri="{FF2B5EF4-FFF2-40B4-BE49-F238E27FC236}">
                <a16:creationId xmlns:a16="http://schemas.microsoft.com/office/drawing/2014/main" id="{388A4B2B-AB05-4900-9B9C-3CAC2D3EB373}"/>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9" name="Slide Number Placeholder 5">
            <a:extLst>
              <a:ext uri="{FF2B5EF4-FFF2-40B4-BE49-F238E27FC236}">
                <a16:creationId xmlns:a16="http://schemas.microsoft.com/office/drawing/2014/main" id="{32681718-84FC-4A24-8212-9CBDE78768E1}"/>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0E576C1E-9974-437B-9D99-642010FF0AD3}" type="slidenum">
              <a:t>‹#›</a:t>
            </a:fld>
            <a:endParaRPr lang="en-US"/>
          </a:p>
        </p:txBody>
      </p:sp>
    </p:spTree>
    <p:extLst>
      <p:ext uri="{BB962C8B-B14F-4D97-AF65-F5344CB8AC3E}">
        <p14:creationId xmlns:p14="http://schemas.microsoft.com/office/powerpoint/2010/main" val="221842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0004-A1F3-4A87-B9EF-4951D9D0F057}"/>
              </a:ext>
            </a:extLst>
          </p:cNvPr>
          <p:cNvSpPr txBox="1">
            <a:spLocks noGrp="1"/>
          </p:cNvSpPr>
          <p:nvPr>
            <p:ph type="title"/>
          </p:nvPr>
        </p:nvSpPr>
        <p:spPr>
          <a:xfrm>
            <a:off x="457200" y="338135"/>
            <a:ext cx="8229600" cy="1252535"/>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0"/>
              </a:spcBef>
              <a:spcAft>
                <a:spcPts val="0"/>
              </a:spcAft>
              <a:tabLst/>
              <a:defRPr lang="en-US"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3" name="Date Placeholder 3">
            <a:extLst>
              <a:ext uri="{FF2B5EF4-FFF2-40B4-BE49-F238E27FC236}">
                <a16:creationId xmlns:a16="http://schemas.microsoft.com/office/drawing/2014/main" id="{75FD7F6E-7A0B-401A-A271-F6B26BAEC30D}"/>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4696EC29-D8F6-451B-8603-3B1B8C97C4C9}" type="datetime1">
              <a:rPr lang="en-US"/>
              <a:pPr lvl="0"/>
              <a:t>1/26/2021</a:t>
            </a:fld>
            <a:endParaRPr lang="en-US"/>
          </a:p>
        </p:txBody>
      </p:sp>
      <p:sp>
        <p:nvSpPr>
          <p:cNvPr id="4" name="Footer Placeholder 4">
            <a:extLst>
              <a:ext uri="{FF2B5EF4-FFF2-40B4-BE49-F238E27FC236}">
                <a16:creationId xmlns:a16="http://schemas.microsoft.com/office/drawing/2014/main" id="{FB627F28-6E70-4BB0-8C77-20146B58D09B}"/>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5" name="Slide Number Placeholder 5">
            <a:extLst>
              <a:ext uri="{FF2B5EF4-FFF2-40B4-BE49-F238E27FC236}">
                <a16:creationId xmlns:a16="http://schemas.microsoft.com/office/drawing/2014/main" id="{D5ACA227-8097-49C2-9148-7CC4A7A17B9F}"/>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F22AAB9A-A446-477F-9C1F-C84966855B2B}" type="slidenum">
              <a:t>‹#›</a:t>
            </a:fld>
            <a:endParaRPr lang="en-US"/>
          </a:p>
        </p:txBody>
      </p:sp>
    </p:spTree>
    <p:extLst>
      <p:ext uri="{BB962C8B-B14F-4D97-AF65-F5344CB8AC3E}">
        <p14:creationId xmlns:p14="http://schemas.microsoft.com/office/powerpoint/2010/main" val="28544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38019CF-6038-4BA5-A84D-C18DD7245CB4}"/>
              </a:ext>
            </a:extLst>
          </p:cNvPr>
          <p:cNvSpPr/>
          <p:nvPr/>
        </p:nvSpPr>
        <p:spPr>
          <a:xfrm>
            <a:off x="228600" y="228600"/>
            <a:ext cx="8696328" cy="1427158"/>
          </a:xfrm>
          <a:custGeom>
            <a:avLst>
              <a:gd name="f10" fmla="val 1541"/>
            </a:avLst>
            <a:gdLst>
              <a:gd name="f1" fmla="val 10800000"/>
              <a:gd name="f2" fmla="val 5400000"/>
              <a:gd name="f3" fmla="val 16200000"/>
              <a:gd name="f4" fmla="val w"/>
              <a:gd name="f5" fmla="val h"/>
              <a:gd name="f6" fmla="val ss"/>
              <a:gd name="f7" fmla="val 0"/>
              <a:gd name="f8" fmla="*/ 5419351 1 1725033"/>
              <a:gd name="f9" fmla="val 45"/>
              <a:gd name="f10" fmla="val 154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grpSp>
        <p:nvGrpSpPr>
          <p:cNvPr id="3" name="Group 15">
            <a:extLst>
              <a:ext uri="{FF2B5EF4-FFF2-40B4-BE49-F238E27FC236}">
                <a16:creationId xmlns:a16="http://schemas.microsoft.com/office/drawing/2014/main" id="{4860F264-EBA9-4D6E-8C24-D9EAD95B81BD}"/>
              </a:ext>
            </a:extLst>
          </p:cNvPr>
          <p:cNvGrpSpPr/>
          <p:nvPr/>
        </p:nvGrpSpPr>
        <p:grpSpPr>
          <a:xfrm>
            <a:off x="211134" y="714375"/>
            <a:ext cx="8723311" cy="1330323"/>
            <a:chOff x="211134" y="714375"/>
            <a:chExt cx="8723311" cy="1330323"/>
          </a:xfrm>
        </p:grpSpPr>
        <p:sp>
          <p:nvSpPr>
            <p:cNvPr id="4" name="Freeform 14">
              <a:extLst>
                <a:ext uri="{FF2B5EF4-FFF2-40B4-BE49-F238E27FC236}">
                  <a16:creationId xmlns:a16="http://schemas.microsoft.com/office/drawing/2014/main" id="{40B004CC-E267-4F4F-AC20-08519FAAACC2}"/>
                </a:ext>
              </a:extLst>
            </p:cNvPr>
            <p:cNvSpPr/>
            <p:nvPr/>
          </p:nvSpPr>
          <p:spPr>
            <a:xfrm>
              <a:off x="6046863" y="859462"/>
              <a:ext cx="2876409" cy="714265"/>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4286250 f98 1"/>
                <a:gd name="f103" fmla="*/ 0 f97 1"/>
                <a:gd name="f104" fmla="*/ 4105275 f98 1"/>
                <a:gd name="f105" fmla="*/ 28575 f97 1"/>
                <a:gd name="f106" fmla="*/ 3921125 f98 1"/>
                <a:gd name="f107" fmla="*/ 60325 f97 1"/>
                <a:gd name="f108" fmla="*/ 3733800 f98 1"/>
                <a:gd name="f109" fmla="*/ 95250 f97 1"/>
                <a:gd name="f110" fmla="*/ 3540125 f98 1"/>
                <a:gd name="f111" fmla="*/ 130175 f97 1"/>
                <a:gd name="f112" fmla="*/ 3343275 f98 1"/>
                <a:gd name="f113" fmla="*/ 171450 f97 1"/>
                <a:gd name="f114" fmla="*/ 3140075 f98 1"/>
                <a:gd name="f115" fmla="*/ 212725 f97 1"/>
                <a:gd name="f116" fmla="*/ 2933700 f98 1"/>
                <a:gd name="f117" fmla="*/ 260350 f97 1"/>
                <a:gd name="f118" fmla="*/ 2720975 f98 1"/>
                <a:gd name="f119" fmla="*/ 307975 f97 1"/>
                <a:gd name="f120" fmla="*/ 2336800 f98 1"/>
                <a:gd name="f121" fmla="*/ 400050 f97 1"/>
                <a:gd name="f122" fmla="*/ 1962150 f98 1"/>
                <a:gd name="f123" fmla="*/ 482600 f97 1"/>
                <a:gd name="f124" fmla="*/ 1603375 f98 1"/>
                <a:gd name="f125" fmla="*/ 558800 f97 1"/>
                <a:gd name="f126" fmla="*/ 1257300 f98 1"/>
                <a:gd name="f127" fmla="*/ 631825 f97 1"/>
                <a:gd name="f128" fmla="*/ 927100 f98 1"/>
                <a:gd name="f129" fmla="*/ 695325 f97 1"/>
                <a:gd name="f130" fmla="*/ 606425 f98 1"/>
                <a:gd name="f131" fmla="*/ 752475 f97 1"/>
                <a:gd name="f132" fmla="*/ 298450 f98 1"/>
                <a:gd name="f133" fmla="*/ 806450 f97 1"/>
                <a:gd name="f134" fmla="*/ 0 f98 1"/>
                <a:gd name="f135" fmla="*/ 854075 f97 1"/>
                <a:gd name="f136" fmla="*/ 206375 f98 1"/>
                <a:gd name="f137" fmla="*/ 882650 f97 1"/>
                <a:gd name="f138" fmla="*/ 403225 f98 1"/>
                <a:gd name="f139" fmla="*/ 908050 f97 1"/>
                <a:gd name="f140" fmla="*/ 593725 f98 1"/>
                <a:gd name="f141" fmla="*/ 930275 f97 1"/>
                <a:gd name="f142" fmla="*/ 781050 f98 1"/>
                <a:gd name="f143" fmla="*/ 949325 f97 1"/>
                <a:gd name="f144" fmla="*/ 962025 f98 1"/>
                <a:gd name="f145" fmla="*/ 968375 f97 1"/>
                <a:gd name="f146" fmla="*/ 1136650 f98 1"/>
                <a:gd name="f147" fmla="*/ 981075 f97 1"/>
                <a:gd name="f148" fmla="*/ 1304925 f98 1"/>
                <a:gd name="f149" fmla="*/ 993775 f97 1"/>
                <a:gd name="f150" fmla="*/ 1470025 f98 1"/>
                <a:gd name="f151" fmla="*/ 1003300 f97 1"/>
                <a:gd name="f152" fmla="*/ 1631950 f98 1"/>
                <a:gd name="f153" fmla="*/ 1009650 f97 1"/>
                <a:gd name="f154" fmla="*/ 1787525 f98 1"/>
                <a:gd name="f155" fmla="*/ 1012825 f97 1"/>
                <a:gd name="f156" fmla="*/ 1936750 f98 1"/>
                <a:gd name="f157" fmla="*/ 1016000 f97 1"/>
                <a:gd name="f158" fmla="*/ 2082800 f98 1"/>
                <a:gd name="f159" fmla="*/ 2225675 f98 1"/>
                <a:gd name="f160" fmla="*/ 2365375 f98 1"/>
                <a:gd name="f161" fmla="*/ 2498725 f98 1"/>
                <a:gd name="f162" fmla="*/ 2628900 f98 1"/>
                <a:gd name="f163" fmla="*/ 2752725 f98 1"/>
                <a:gd name="f164" fmla="*/ 984250 f97 1"/>
                <a:gd name="f165" fmla="*/ 2876550 f98 1"/>
                <a:gd name="f166" fmla="*/ 971550 f97 1"/>
                <a:gd name="f167" fmla="*/ 2994025 f98 1"/>
                <a:gd name="f168" fmla="*/ 955675 f97 1"/>
                <a:gd name="f169" fmla="*/ 3111500 f98 1"/>
                <a:gd name="f170" fmla="*/ 939800 f97 1"/>
                <a:gd name="f171" fmla="*/ 3222625 f98 1"/>
                <a:gd name="f172" fmla="*/ 920750 f97 1"/>
                <a:gd name="f173" fmla="*/ 3333750 f98 1"/>
                <a:gd name="f174" fmla="*/ 901700 f97 1"/>
                <a:gd name="f175" fmla="*/ 3438525 f98 1"/>
                <a:gd name="f176" fmla="*/ 879475 f97 1"/>
                <a:gd name="f177" fmla="*/ 3543300 f98 1"/>
                <a:gd name="f178" fmla="*/ 857250 f97 1"/>
                <a:gd name="f179" fmla="*/ 3644900 f98 1"/>
                <a:gd name="f180" fmla="*/ 831850 f97 1"/>
                <a:gd name="f181" fmla="*/ 3743325 f98 1"/>
                <a:gd name="f182" fmla="*/ 3838575 f98 1"/>
                <a:gd name="f183" fmla="*/ 777875 f97 1"/>
                <a:gd name="f184" fmla="*/ 3933825 f98 1"/>
                <a:gd name="f185" fmla="*/ 749300 f97 1"/>
                <a:gd name="f186" fmla="*/ 4114800 f98 1"/>
                <a:gd name="f187" fmla="*/ 685800 f97 1"/>
                <a:gd name="f188" fmla="*/ 4289425 f98 1"/>
                <a:gd name="f189" fmla="*/ 619125 f97 1"/>
                <a:gd name="f190" fmla="*/ 4295775 f98 1"/>
                <a:gd name="f191" fmla="*/ 615950 f97 1"/>
                <a:gd name="f192" fmla="*/ f99 1 f2"/>
                <a:gd name="f193" fmla="*/ f102 1 2706"/>
                <a:gd name="f194" fmla="*/ f103 1 640"/>
                <a:gd name="f195" fmla="*/ f104 1 2706"/>
                <a:gd name="f196" fmla="*/ f105 1 640"/>
                <a:gd name="f197" fmla="*/ f106 1 2706"/>
                <a:gd name="f198" fmla="*/ f107 1 640"/>
                <a:gd name="f199" fmla="*/ f108 1 2706"/>
                <a:gd name="f200" fmla="*/ f109 1 640"/>
                <a:gd name="f201" fmla="*/ f110 1 2706"/>
                <a:gd name="f202" fmla="*/ f111 1 640"/>
                <a:gd name="f203" fmla="*/ f112 1 2706"/>
                <a:gd name="f204" fmla="*/ f113 1 640"/>
                <a:gd name="f205" fmla="*/ f114 1 2706"/>
                <a:gd name="f206" fmla="*/ f115 1 640"/>
                <a:gd name="f207" fmla="*/ f116 1 2706"/>
                <a:gd name="f208" fmla="*/ f117 1 640"/>
                <a:gd name="f209" fmla="*/ f118 1 2706"/>
                <a:gd name="f210" fmla="*/ f119 1 640"/>
                <a:gd name="f211" fmla="*/ f120 1 2706"/>
                <a:gd name="f212" fmla="*/ f121 1 640"/>
                <a:gd name="f213" fmla="*/ f122 1 2706"/>
                <a:gd name="f214" fmla="*/ f123 1 640"/>
                <a:gd name="f215" fmla="*/ f124 1 2706"/>
                <a:gd name="f216" fmla="*/ f125 1 640"/>
                <a:gd name="f217" fmla="*/ f126 1 2706"/>
                <a:gd name="f218" fmla="*/ f127 1 640"/>
                <a:gd name="f219" fmla="*/ f128 1 2706"/>
                <a:gd name="f220" fmla="*/ f129 1 640"/>
                <a:gd name="f221" fmla="*/ f130 1 2706"/>
                <a:gd name="f222" fmla="*/ f131 1 640"/>
                <a:gd name="f223" fmla="*/ f132 1 2706"/>
                <a:gd name="f224" fmla="*/ f133 1 640"/>
                <a:gd name="f225" fmla="*/ f134 1 2706"/>
                <a:gd name="f226" fmla="*/ f135 1 640"/>
                <a:gd name="f227" fmla="*/ f136 1 2706"/>
                <a:gd name="f228" fmla="*/ f137 1 640"/>
                <a:gd name="f229" fmla="*/ f138 1 2706"/>
                <a:gd name="f230" fmla="*/ f139 1 640"/>
                <a:gd name="f231" fmla="*/ f140 1 2706"/>
                <a:gd name="f232" fmla="*/ f141 1 640"/>
                <a:gd name="f233" fmla="*/ f142 1 2706"/>
                <a:gd name="f234" fmla="*/ f143 1 640"/>
                <a:gd name="f235" fmla="*/ f144 1 2706"/>
                <a:gd name="f236" fmla="*/ f145 1 640"/>
                <a:gd name="f237" fmla="*/ f146 1 2706"/>
                <a:gd name="f238" fmla="*/ f147 1 640"/>
                <a:gd name="f239" fmla="*/ f148 1 2706"/>
                <a:gd name="f240" fmla="*/ f149 1 640"/>
                <a:gd name="f241" fmla="*/ f150 1 2706"/>
                <a:gd name="f242" fmla="*/ f151 1 640"/>
                <a:gd name="f243" fmla="*/ f152 1 2706"/>
                <a:gd name="f244" fmla="*/ f153 1 640"/>
                <a:gd name="f245" fmla="*/ f154 1 2706"/>
                <a:gd name="f246" fmla="*/ f155 1 640"/>
                <a:gd name="f247" fmla="*/ f156 1 2706"/>
                <a:gd name="f248" fmla="*/ f157 1 640"/>
                <a:gd name="f249" fmla="*/ f158 1 2706"/>
                <a:gd name="f250" fmla="*/ f159 1 2706"/>
                <a:gd name="f251" fmla="*/ f160 1 2706"/>
                <a:gd name="f252" fmla="*/ f161 1 2706"/>
                <a:gd name="f253" fmla="*/ f162 1 2706"/>
                <a:gd name="f254" fmla="*/ f163 1 2706"/>
                <a:gd name="f255" fmla="*/ f164 1 640"/>
                <a:gd name="f256" fmla="*/ f165 1 2706"/>
                <a:gd name="f257" fmla="*/ f166 1 640"/>
                <a:gd name="f258" fmla="*/ f167 1 2706"/>
                <a:gd name="f259" fmla="*/ f168 1 640"/>
                <a:gd name="f260" fmla="*/ f169 1 2706"/>
                <a:gd name="f261" fmla="*/ f170 1 640"/>
                <a:gd name="f262" fmla="*/ f171 1 2706"/>
                <a:gd name="f263" fmla="*/ f172 1 640"/>
                <a:gd name="f264" fmla="*/ f173 1 2706"/>
                <a:gd name="f265" fmla="*/ f174 1 640"/>
                <a:gd name="f266" fmla="*/ f175 1 2706"/>
                <a:gd name="f267" fmla="*/ f176 1 640"/>
                <a:gd name="f268" fmla="*/ f177 1 2706"/>
                <a:gd name="f269" fmla="*/ f178 1 640"/>
                <a:gd name="f270" fmla="*/ f179 1 2706"/>
                <a:gd name="f271" fmla="*/ f180 1 640"/>
                <a:gd name="f272" fmla="*/ f181 1 2706"/>
                <a:gd name="f273" fmla="*/ f182 1 2706"/>
                <a:gd name="f274" fmla="*/ f183 1 640"/>
                <a:gd name="f275" fmla="*/ f184 1 2706"/>
                <a:gd name="f276" fmla="*/ f185 1 640"/>
                <a:gd name="f277" fmla="*/ f186 1 2706"/>
                <a:gd name="f278" fmla="*/ f187 1 640"/>
                <a:gd name="f279" fmla="*/ f188 1 2706"/>
                <a:gd name="f280" fmla="*/ f189 1 640"/>
                <a:gd name="f281" fmla="*/ f190 1 2706"/>
                <a:gd name="f282" fmla="*/ f191 1 640"/>
                <a:gd name="f283" fmla="*/ 0 1 f100"/>
                <a:gd name="f284" fmla="*/ f6 1 f100"/>
                <a:gd name="f285" fmla="*/ 0 1 f101"/>
                <a:gd name="f286" fmla="*/ f7 1 f101"/>
                <a:gd name="f287" fmla="+- f192 0 f1"/>
                <a:gd name="f288" fmla="*/ f193 1 f100"/>
                <a:gd name="f289" fmla="*/ f194 1 f101"/>
                <a:gd name="f290" fmla="*/ f195 1 f100"/>
                <a:gd name="f291" fmla="*/ f196 1 f101"/>
                <a:gd name="f292" fmla="*/ f197 1 f100"/>
                <a:gd name="f293" fmla="*/ f198 1 f101"/>
                <a:gd name="f294" fmla="*/ f199 1 f100"/>
                <a:gd name="f295" fmla="*/ f200 1 f101"/>
                <a:gd name="f296" fmla="*/ f201 1 f100"/>
                <a:gd name="f297" fmla="*/ f202 1 f101"/>
                <a:gd name="f298" fmla="*/ f203 1 f100"/>
                <a:gd name="f299" fmla="*/ f204 1 f101"/>
                <a:gd name="f300" fmla="*/ f205 1 f100"/>
                <a:gd name="f301" fmla="*/ f206 1 f101"/>
                <a:gd name="f302" fmla="*/ f207 1 f100"/>
                <a:gd name="f303" fmla="*/ f208 1 f101"/>
                <a:gd name="f304" fmla="*/ f209 1 f100"/>
                <a:gd name="f305" fmla="*/ f210 1 f101"/>
                <a:gd name="f306" fmla="*/ f211 1 f100"/>
                <a:gd name="f307" fmla="*/ f212 1 f101"/>
                <a:gd name="f308" fmla="*/ f213 1 f100"/>
                <a:gd name="f309" fmla="*/ f214 1 f101"/>
                <a:gd name="f310" fmla="*/ f215 1 f100"/>
                <a:gd name="f311" fmla="*/ f216 1 f101"/>
                <a:gd name="f312" fmla="*/ f217 1 f100"/>
                <a:gd name="f313" fmla="*/ f218 1 f101"/>
                <a:gd name="f314" fmla="*/ f219 1 f100"/>
                <a:gd name="f315" fmla="*/ f220 1 f101"/>
                <a:gd name="f316" fmla="*/ f221 1 f100"/>
                <a:gd name="f317" fmla="*/ f222 1 f101"/>
                <a:gd name="f318" fmla="*/ f223 1 f100"/>
                <a:gd name="f319" fmla="*/ f224 1 f101"/>
                <a:gd name="f320" fmla="*/ f225 1 f100"/>
                <a:gd name="f321" fmla="*/ f226 1 f101"/>
                <a:gd name="f322" fmla="*/ f227 1 f100"/>
                <a:gd name="f323" fmla="*/ f228 1 f101"/>
                <a:gd name="f324" fmla="*/ f229 1 f100"/>
                <a:gd name="f325" fmla="*/ f230 1 f101"/>
                <a:gd name="f326" fmla="*/ f231 1 f100"/>
                <a:gd name="f327" fmla="*/ f232 1 f101"/>
                <a:gd name="f328" fmla="*/ f233 1 f100"/>
                <a:gd name="f329" fmla="*/ f234 1 f101"/>
                <a:gd name="f330" fmla="*/ f235 1 f100"/>
                <a:gd name="f331" fmla="*/ f236 1 f101"/>
                <a:gd name="f332" fmla="*/ f237 1 f100"/>
                <a:gd name="f333" fmla="*/ f238 1 f101"/>
                <a:gd name="f334" fmla="*/ f239 1 f100"/>
                <a:gd name="f335" fmla="*/ f240 1 f101"/>
                <a:gd name="f336" fmla="*/ f241 1 f100"/>
                <a:gd name="f337" fmla="*/ f242 1 f101"/>
                <a:gd name="f338" fmla="*/ f243 1 f100"/>
                <a:gd name="f339" fmla="*/ f244 1 f101"/>
                <a:gd name="f340" fmla="*/ f245 1 f100"/>
                <a:gd name="f341" fmla="*/ f246 1 f101"/>
                <a:gd name="f342" fmla="*/ f247 1 f100"/>
                <a:gd name="f343" fmla="*/ f248 1 f101"/>
                <a:gd name="f344" fmla="*/ f249 1 f100"/>
                <a:gd name="f345" fmla="*/ f250 1 f100"/>
                <a:gd name="f346" fmla="*/ f251 1 f100"/>
                <a:gd name="f347" fmla="*/ f252 1 f100"/>
                <a:gd name="f348" fmla="*/ f253 1 f100"/>
                <a:gd name="f349" fmla="*/ f254 1 f100"/>
                <a:gd name="f350" fmla="*/ f255 1 f101"/>
                <a:gd name="f351" fmla="*/ f256 1 f100"/>
                <a:gd name="f352" fmla="*/ f257 1 f101"/>
                <a:gd name="f353" fmla="*/ f258 1 f100"/>
                <a:gd name="f354" fmla="*/ f259 1 f101"/>
                <a:gd name="f355" fmla="*/ f260 1 f100"/>
                <a:gd name="f356" fmla="*/ f261 1 f101"/>
                <a:gd name="f357" fmla="*/ f262 1 f100"/>
                <a:gd name="f358" fmla="*/ f263 1 f101"/>
                <a:gd name="f359" fmla="*/ f264 1 f100"/>
                <a:gd name="f360" fmla="*/ f265 1 f101"/>
                <a:gd name="f361" fmla="*/ f266 1 f100"/>
                <a:gd name="f362" fmla="*/ f267 1 f101"/>
                <a:gd name="f363" fmla="*/ f268 1 f100"/>
                <a:gd name="f364" fmla="*/ f269 1 f101"/>
                <a:gd name="f365" fmla="*/ f270 1 f100"/>
                <a:gd name="f366" fmla="*/ f271 1 f101"/>
                <a:gd name="f367" fmla="*/ f272 1 f100"/>
                <a:gd name="f368" fmla="*/ f273 1 f100"/>
                <a:gd name="f369" fmla="*/ f274 1 f101"/>
                <a:gd name="f370" fmla="*/ f275 1 f100"/>
                <a:gd name="f371" fmla="*/ f276 1 f101"/>
                <a:gd name="f372" fmla="*/ f277 1 f100"/>
                <a:gd name="f373" fmla="*/ f278 1 f101"/>
                <a:gd name="f374" fmla="*/ f279 1 f100"/>
                <a:gd name="f375" fmla="*/ f280 1 f101"/>
                <a:gd name="f376" fmla="*/ f281 1 f100"/>
                <a:gd name="f377" fmla="*/ f282 1 f101"/>
                <a:gd name="f378" fmla="*/ f283 f95 1"/>
                <a:gd name="f379" fmla="*/ f284 f95 1"/>
                <a:gd name="f380" fmla="*/ f286 f96 1"/>
                <a:gd name="f381" fmla="*/ f285 f96 1"/>
                <a:gd name="f382" fmla="*/ f288 f95 1"/>
                <a:gd name="f383" fmla="*/ f289 f96 1"/>
                <a:gd name="f384" fmla="*/ f290 f95 1"/>
                <a:gd name="f385" fmla="*/ f291 f96 1"/>
                <a:gd name="f386" fmla="*/ f292 f95 1"/>
                <a:gd name="f387" fmla="*/ f293 f96 1"/>
                <a:gd name="f388" fmla="*/ f294 f95 1"/>
                <a:gd name="f389" fmla="*/ f295 f96 1"/>
                <a:gd name="f390" fmla="*/ f296 f95 1"/>
                <a:gd name="f391" fmla="*/ f297 f96 1"/>
                <a:gd name="f392" fmla="*/ f298 f95 1"/>
                <a:gd name="f393" fmla="*/ f299 f96 1"/>
                <a:gd name="f394" fmla="*/ f300 f95 1"/>
                <a:gd name="f395" fmla="*/ f301 f96 1"/>
                <a:gd name="f396" fmla="*/ f302 f95 1"/>
                <a:gd name="f397" fmla="*/ f303 f96 1"/>
                <a:gd name="f398" fmla="*/ f304 f95 1"/>
                <a:gd name="f399" fmla="*/ f305 f96 1"/>
                <a:gd name="f400" fmla="*/ f306 f95 1"/>
                <a:gd name="f401" fmla="*/ f307 f96 1"/>
                <a:gd name="f402" fmla="*/ f308 f95 1"/>
                <a:gd name="f403" fmla="*/ f309 f96 1"/>
                <a:gd name="f404" fmla="*/ f310 f95 1"/>
                <a:gd name="f405" fmla="*/ f311 f96 1"/>
                <a:gd name="f406" fmla="*/ f312 f95 1"/>
                <a:gd name="f407" fmla="*/ f313 f96 1"/>
                <a:gd name="f408" fmla="*/ f314 f95 1"/>
                <a:gd name="f409" fmla="*/ f315 f96 1"/>
                <a:gd name="f410" fmla="*/ f316 f95 1"/>
                <a:gd name="f411" fmla="*/ f317 f96 1"/>
                <a:gd name="f412" fmla="*/ f318 f95 1"/>
                <a:gd name="f413" fmla="*/ f319 f96 1"/>
                <a:gd name="f414" fmla="*/ f320 f95 1"/>
                <a:gd name="f415" fmla="*/ f321 f96 1"/>
                <a:gd name="f416" fmla="*/ f322 f95 1"/>
                <a:gd name="f417" fmla="*/ f323 f96 1"/>
                <a:gd name="f418" fmla="*/ f324 f95 1"/>
                <a:gd name="f419" fmla="*/ f325 f96 1"/>
                <a:gd name="f420" fmla="*/ f326 f95 1"/>
                <a:gd name="f421" fmla="*/ f327 f96 1"/>
                <a:gd name="f422" fmla="*/ f328 f95 1"/>
                <a:gd name="f423" fmla="*/ f329 f96 1"/>
                <a:gd name="f424" fmla="*/ f330 f95 1"/>
                <a:gd name="f425" fmla="*/ f331 f96 1"/>
                <a:gd name="f426" fmla="*/ f332 f95 1"/>
                <a:gd name="f427" fmla="*/ f333 f96 1"/>
                <a:gd name="f428" fmla="*/ f334 f95 1"/>
                <a:gd name="f429" fmla="*/ f335 f96 1"/>
                <a:gd name="f430" fmla="*/ f336 f95 1"/>
                <a:gd name="f431" fmla="*/ f337 f96 1"/>
                <a:gd name="f432" fmla="*/ f338 f95 1"/>
                <a:gd name="f433" fmla="*/ f339 f96 1"/>
                <a:gd name="f434" fmla="*/ f340 f95 1"/>
                <a:gd name="f435" fmla="*/ f341 f96 1"/>
                <a:gd name="f436" fmla="*/ f342 f95 1"/>
                <a:gd name="f437" fmla="*/ f343 f96 1"/>
                <a:gd name="f438" fmla="*/ f344 f95 1"/>
                <a:gd name="f439" fmla="*/ f345 f95 1"/>
                <a:gd name="f440" fmla="*/ f346 f95 1"/>
                <a:gd name="f441" fmla="*/ f347 f95 1"/>
                <a:gd name="f442" fmla="*/ f348 f95 1"/>
                <a:gd name="f443" fmla="*/ f349 f95 1"/>
                <a:gd name="f444" fmla="*/ f350 f96 1"/>
                <a:gd name="f445" fmla="*/ f351 f95 1"/>
                <a:gd name="f446" fmla="*/ f352 f96 1"/>
                <a:gd name="f447" fmla="*/ f353 f95 1"/>
                <a:gd name="f448" fmla="*/ f354 f96 1"/>
                <a:gd name="f449" fmla="*/ f355 f95 1"/>
                <a:gd name="f450" fmla="*/ f356 f96 1"/>
                <a:gd name="f451" fmla="*/ f357 f95 1"/>
                <a:gd name="f452" fmla="*/ f358 f96 1"/>
                <a:gd name="f453" fmla="*/ f359 f95 1"/>
                <a:gd name="f454" fmla="*/ f360 f96 1"/>
                <a:gd name="f455" fmla="*/ f361 f95 1"/>
                <a:gd name="f456" fmla="*/ f362 f96 1"/>
                <a:gd name="f457" fmla="*/ f363 f95 1"/>
                <a:gd name="f458" fmla="*/ f364 f96 1"/>
                <a:gd name="f459" fmla="*/ f365 f95 1"/>
                <a:gd name="f460" fmla="*/ f366 f96 1"/>
                <a:gd name="f461" fmla="*/ f367 f95 1"/>
                <a:gd name="f462" fmla="*/ f368 f95 1"/>
                <a:gd name="f463" fmla="*/ f369 f96 1"/>
                <a:gd name="f464" fmla="*/ f370 f95 1"/>
                <a:gd name="f465" fmla="*/ f371 f96 1"/>
                <a:gd name="f466" fmla="*/ f372 f95 1"/>
                <a:gd name="f467" fmla="*/ f373 f96 1"/>
                <a:gd name="f468" fmla="*/ f374 f95 1"/>
                <a:gd name="f469" fmla="*/ f375 f96 1"/>
                <a:gd name="f470" fmla="*/ f376 f95 1"/>
                <a:gd name="f471" fmla="*/ f377 f96 1"/>
              </a:gdLst>
              <a:ahLst/>
              <a:cxnLst>
                <a:cxn ang="3cd4">
                  <a:pos x="hc" y="t"/>
                </a:cxn>
                <a:cxn ang="0">
                  <a:pos x="r" y="vc"/>
                </a:cxn>
                <a:cxn ang="cd4">
                  <a:pos x="hc" y="b"/>
                </a:cxn>
                <a:cxn ang="cd2">
                  <a:pos x="l" y="vc"/>
                </a:cxn>
                <a:cxn ang="f287">
                  <a:pos x="f382" y="f383"/>
                </a:cxn>
                <a:cxn ang="f287">
                  <a:pos x="f382" y="f383"/>
                </a:cxn>
                <a:cxn ang="f287">
                  <a:pos x="f384" y="f385"/>
                </a:cxn>
                <a:cxn ang="f287">
                  <a:pos x="f386" y="f387"/>
                </a:cxn>
                <a:cxn ang="f287">
                  <a:pos x="f388" y="f389"/>
                </a:cxn>
                <a:cxn ang="f287">
                  <a:pos x="f390" y="f391"/>
                </a:cxn>
                <a:cxn ang="f287">
                  <a:pos x="f392" y="f393"/>
                </a:cxn>
                <a:cxn ang="f287">
                  <a:pos x="f394" y="f395"/>
                </a:cxn>
                <a:cxn ang="f287">
                  <a:pos x="f396" y="f397"/>
                </a:cxn>
                <a:cxn ang="f287">
                  <a:pos x="f398" y="f399"/>
                </a:cxn>
                <a:cxn ang="f287">
                  <a:pos x="f398" y="f399"/>
                </a:cxn>
                <a:cxn ang="f287">
                  <a:pos x="f400" y="f401"/>
                </a:cxn>
                <a:cxn ang="f287">
                  <a:pos x="f402" y="f403"/>
                </a:cxn>
                <a:cxn ang="f287">
                  <a:pos x="f404" y="f405"/>
                </a:cxn>
                <a:cxn ang="f287">
                  <a:pos x="f406" y="f407"/>
                </a:cxn>
                <a:cxn ang="f287">
                  <a:pos x="f408" y="f409"/>
                </a:cxn>
                <a:cxn ang="f287">
                  <a:pos x="f410" y="f411"/>
                </a:cxn>
                <a:cxn ang="f287">
                  <a:pos x="f412" y="f413"/>
                </a:cxn>
                <a:cxn ang="f287">
                  <a:pos x="f414" y="f415"/>
                </a:cxn>
                <a:cxn ang="f287">
                  <a:pos x="f414" y="f415"/>
                </a:cxn>
                <a:cxn ang="f287">
                  <a:pos x="f416" y="f417"/>
                </a:cxn>
                <a:cxn ang="f287">
                  <a:pos x="f418" y="f419"/>
                </a:cxn>
                <a:cxn ang="f287">
                  <a:pos x="f420" y="f421"/>
                </a:cxn>
                <a:cxn ang="f287">
                  <a:pos x="f422" y="f423"/>
                </a:cxn>
                <a:cxn ang="f287">
                  <a:pos x="f424" y="f425"/>
                </a:cxn>
                <a:cxn ang="f287">
                  <a:pos x="f426" y="f427"/>
                </a:cxn>
                <a:cxn ang="f287">
                  <a:pos x="f428" y="f429"/>
                </a:cxn>
                <a:cxn ang="f287">
                  <a:pos x="f430" y="f431"/>
                </a:cxn>
                <a:cxn ang="f287">
                  <a:pos x="f432" y="f433"/>
                </a:cxn>
                <a:cxn ang="f287">
                  <a:pos x="f434" y="f435"/>
                </a:cxn>
                <a:cxn ang="f287">
                  <a:pos x="f436" y="f437"/>
                </a:cxn>
                <a:cxn ang="f287">
                  <a:pos x="f438" y="f437"/>
                </a:cxn>
                <a:cxn ang="f287">
                  <a:pos x="f439" y="f435"/>
                </a:cxn>
                <a:cxn ang="f287">
                  <a:pos x="f440" y="f433"/>
                </a:cxn>
                <a:cxn ang="f287">
                  <a:pos x="f441" y="f431"/>
                </a:cxn>
                <a:cxn ang="f287">
                  <a:pos x="f442" y="f429"/>
                </a:cxn>
                <a:cxn ang="f287">
                  <a:pos x="f443" y="f444"/>
                </a:cxn>
                <a:cxn ang="f287">
                  <a:pos x="f445" y="f446"/>
                </a:cxn>
                <a:cxn ang="f287">
                  <a:pos x="f447" y="f448"/>
                </a:cxn>
                <a:cxn ang="f287">
                  <a:pos x="f449" y="f450"/>
                </a:cxn>
                <a:cxn ang="f287">
                  <a:pos x="f451" y="f452"/>
                </a:cxn>
                <a:cxn ang="f287">
                  <a:pos x="f453" y="f454"/>
                </a:cxn>
                <a:cxn ang="f287">
                  <a:pos x="f455" y="f456"/>
                </a:cxn>
                <a:cxn ang="f287">
                  <a:pos x="f457" y="f458"/>
                </a:cxn>
                <a:cxn ang="f287">
                  <a:pos x="f459" y="f460"/>
                </a:cxn>
                <a:cxn ang="f287">
                  <a:pos x="f461" y="f413"/>
                </a:cxn>
                <a:cxn ang="f287">
                  <a:pos x="f462" y="f463"/>
                </a:cxn>
                <a:cxn ang="f287">
                  <a:pos x="f464" y="f465"/>
                </a:cxn>
                <a:cxn ang="f287">
                  <a:pos x="f466" y="f467"/>
                </a:cxn>
                <a:cxn ang="f287">
                  <a:pos x="f468" y="f469"/>
                </a:cxn>
                <a:cxn ang="f287">
                  <a:pos x="f468" y="f469"/>
                </a:cxn>
                <a:cxn ang="f287">
                  <a:pos x="f470" y="f471"/>
                </a:cxn>
                <a:cxn ang="f287">
                  <a:pos x="f470" y="f471"/>
                </a:cxn>
                <a:cxn ang="f287">
                  <a:pos x="f470" y="f383"/>
                </a:cxn>
                <a:cxn ang="f287">
                  <a:pos x="f470" y="f383"/>
                </a:cxn>
                <a:cxn ang="f287">
                  <a:pos x="f382" y="f383"/>
                </a:cxn>
                <a:cxn ang="f287">
                  <a:pos x="f382" y="f383"/>
                </a:cxn>
              </a:cxnLst>
              <a:rect l="f378" t="f381" r="f379" b="f380"/>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6" y="f93"/>
                  </a:lnTo>
                  <a:lnTo>
                    <a:pt x="f6" y="f5"/>
                  </a:lnTo>
                  <a:lnTo>
                    <a:pt x="f8" y="f5"/>
                  </a:lnTo>
                  <a:close/>
                </a:path>
              </a:pathLst>
            </a:custGeom>
            <a:solidFill>
              <a:srgbClr val="C6E7FC">
                <a:alpha val="2901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5" name="Freeform 18">
              <a:extLst>
                <a:ext uri="{FF2B5EF4-FFF2-40B4-BE49-F238E27FC236}">
                  <a16:creationId xmlns:a16="http://schemas.microsoft.com/office/drawing/2014/main" id="{FA374573-3661-4807-A2FC-783716D33CA7}"/>
                </a:ext>
              </a:extLst>
            </p:cNvPr>
            <p:cNvSpPr/>
            <p:nvPr/>
          </p:nvSpPr>
          <p:spPr>
            <a:xfrm>
              <a:off x="2618777" y="731117"/>
              <a:ext cx="5544473" cy="850428"/>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8280401 f127 1"/>
                <a:gd name="f132" fmla="*/ 1133475 f126 1"/>
                <a:gd name="f133" fmla="*/ 7912101 f127 1"/>
                <a:gd name="f134" fmla="*/ 1089025 f126 1"/>
                <a:gd name="f135" fmla="*/ 7108826 f127 1"/>
                <a:gd name="f136" fmla="*/ 968375 f126 1"/>
                <a:gd name="f137" fmla="*/ 6213476 f127 1"/>
                <a:gd name="f138" fmla="*/ 806450 f126 1"/>
                <a:gd name="f139" fmla="*/ 5216526 f127 1"/>
                <a:gd name="f140" fmla="*/ 593725 f126 1"/>
                <a:gd name="f141" fmla="*/ 4676776 f127 1"/>
                <a:gd name="f142" fmla="*/ 469900 f126 1"/>
                <a:gd name="f143" fmla="*/ 4257676 f127 1"/>
                <a:gd name="f144" fmla="*/ 374650 f126 1"/>
                <a:gd name="f145" fmla="*/ 3857625 f127 1"/>
                <a:gd name="f146" fmla="*/ 292100 f126 1"/>
                <a:gd name="f147" fmla="*/ 3476625 f127 1"/>
                <a:gd name="f148" fmla="*/ 222250 f126 1"/>
                <a:gd name="f149" fmla="*/ 3111500 f127 1"/>
                <a:gd name="f150" fmla="*/ 161925 f126 1"/>
                <a:gd name="f151" fmla="*/ 2762250 f127 1"/>
                <a:gd name="f152" fmla="*/ 114300 f126 1"/>
                <a:gd name="f153" fmla="*/ 2117725 f127 1"/>
                <a:gd name="f154" fmla="*/ 44450 f126 1"/>
                <a:gd name="f155" fmla="*/ 1539875 f127 1"/>
                <a:gd name="f156" fmla="*/ 6350 f126 1"/>
                <a:gd name="f157" fmla="*/ 1022350 f127 1"/>
                <a:gd name="f158" fmla="*/ 0 f126 1"/>
                <a:gd name="f159" fmla="*/ 568325 f127 1"/>
                <a:gd name="f160" fmla="*/ 15875 f126 1"/>
                <a:gd name="f161" fmla="*/ 174625 f127 1"/>
                <a:gd name="f162" fmla="*/ 50800 f126 1"/>
                <a:gd name="f163" fmla="*/ 0 f127 1"/>
                <a:gd name="f164" fmla="*/ 76200 f126 1"/>
                <a:gd name="f165" fmla="*/ 498475 f127 1"/>
                <a:gd name="f166" fmla="*/ 136525 f126 1"/>
                <a:gd name="f167" fmla="*/ 1035050 f127 1"/>
                <a:gd name="f168" fmla="*/ 1609725 f127 1"/>
                <a:gd name="f169" fmla="*/ 333375 f126 1"/>
                <a:gd name="f170" fmla="*/ 2225675 f127 1"/>
                <a:gd name="f171" fmla="*/ 2787650 f127 1"/>
                <a:gd name="f172" fmla="*/ 600075 f126 1"/>
                <a:gd name="f173" fmla="*/ 3822700 f127 1"/>
                <a:gd name="f174" fmla="*/ 819150 f126 1"/>
                <a:gd name="f175" fmla="*/ 4298951 f127 1"/>
                <a:gd name="f176" fmla="*/ 908050 f126 1"/>
                <a:gd name="f177" fmla="*/ 4749801 f127 1"/>
                <a:gd name="f178" fmla="*/ 984250 f126 1"/>
                <a:gd name="f179" fmla="*/ 5175251 f127 1"/>
                <a:gd name="f180" fmla="*/ 1050925 f126 1"/>
                <a:gd name="f181" fmla="*/ 5575301 f127 1"/>
                <a:gd name="f182" fmla="*/ 1101725 f126 1"/>
                <a:gd name="f183" fmla="*/ 5953126 f127 1"/>
                <a:gd name="f184" fmla="*/ 1146175 f126 1"/>
                <a:gd name="f185" fmla="*/ 6308726 f127 1"/>
                <a:gd name="f186" fmla="*/ 1174750 f126 1"/>
                <a:gd name="f187" fmla="*/ 6642101 f127 1"/>
                <a:gd name="f188" fmla="*/ 1196975 f126 1"/>
                <a:gd name="f189" fmla="*/ 6959601 f127 1"/>
                <a:gd name="f190" fmla="*/ 1209675 f126 1"/>
                <a:gd name="f191" fmla="*/ 7254876 f127 1"/>
                <a:gd name="f192" fmla="*/ 7534276 f127 1"/>
                <a:gd name="f193" fmla="*/ 1203325 f126 1"/>
                <a:gd name="f194" fmla="*/ 7797801 f127 1"/>
                <a:gd name="f195" fmla="*/ 1187450 f126 1"/>
                <a:gd name="f196" fmla="*/ 8045451 f127 1"/>
                <a:gd name="f197" fmla="*/ 1162050 f126 1"/>
                <a:gd name="f198" fmla="*/ f128 1 f2"/>
                <a:gd name="f199" fmla="*/ f131 1 5216"/>
                <a:gd name="f200" fmla="*/ f132 1 762"/>
                <a:gd name="f201" fmla="*/ f133 1 5216"/>
                <a:gd name="f202" fmla="*/ f134 1 762"/>
                <a:gd name="f203" fmla="*/ f135 1 5216"/>
                <a:gd name="f204" fmla="*/ f136 1 762"/>
                <a:gd name="f205" fmla="*/ f137 1 5216"/>
                <a:gd name="f206" fmla="*/ f138 1 762"/>
                <a:gd name="f207" fmla="*/ f139 1 5216"/>
                <a:gd name="f208" fmla="*/ f140 1 762"/>
                <a:gd name="f209" fmla="*/ f141 1 5216"/>
                <a:gd name="f210" fmla="*/ f142 1 762"/>
                <a:gd name="f211" fmla="*/ f143 1 5216"/>
                <a:gd name="f212" fmla="*/ f144 1 762"/>
                <a:gd name="f213" fmla="*/ f145 1 5216"/>
                <a:gd name="f214" fmla="*/ f146 1 762"/>
                <a:gd name="f215" fmla="*/ f147 1 5216"/>
                <a:gd name="f216" fmla="*/ f148 1 762"/>
                <a:gd name="f217" fmla="*/ f149 1 5216"/>
                <a:gd name="f218" fmla="*/ f150 1 762"/>
                <a:gd name="f219" fmla="*/ f151 1 5216"/>
                <a:gd name="f220" fmla="*/ f152 1 762"/>
                <a:gd name="f221" fmla="*/ f153 1 5216"/>
                <a:gd name="f222" fmla="*/ f154 1 762"/>
                <a:gd name="f223" fmla="*/ f155 1 5216"/>
                <a:gd name="f224" fmla="*/ f156 1 762"/>
                <a:gd name="f225" fmla="*/ f157 1 5216"/>
                <a:gd name="f226" fmla="*/ f158 1 762"/>
                <a:gd name="f227" fmla="*/ f159 1 5216"/>
                <a:gd name="f228" fmla="*/ f160 1 762"/>
                <a:gd name="f229" fmla="*/ f161 1 5216"/>
                <a:gd name="f230" fmla="*/ f162 1 762"/>
                <a:gd name="f231" fmla="*/ f163 1 5216"/>
                <a:gd name="f232" fmla="*/ f164 1 762"/>
                <a:gd name="f233" fmla="*/ f165 1 5216"/>
                <a:gd name="f234" fmla="*/ f166 1 762"/>
                <a:gd name="f235" fmla="*/ f167 1 5216"/>
                <a:gd name="f236" fmla="*/ f168 1 5216"/>
                <a:gd name="f237" fmla="*/ f169 1 762"/>
                <a:gd name="f238" fmla="*/ f170 1 5216"/>
                <a:gd name="f239" fmla="*/ f171 1 5216"/>
                <a:gd name="f240" fmla="*/ f172 1 762"/>
                <a:gd name="f241" fmla="*/ f173 1 5216"/>
                <a:gd name="f242" fmla="*/ f174 1 762"/>
                <a:gd name="f243" fmla="*/ f175 1 5216"/>
                <a:gd name="f244" fmla="*/ f176 1 762"/>
                <a:gd name="f245" fmla="*/ f177 1 5216"/>
                <a:gd name="f246" fmla="*/ f178 1 762"/>
                <a:gd name="f247" fmla="*/ f179 1 5216"/>
                <a:gd name="f248" fmla="*/ f180 1 762"/>
                <a:gd name="f249" fmla="*/ f181 1 5216"/>
                <a:gd name="f250" fmla="*/ f182 1 762"/>
                <a:gd name="f251" fmla="*/ f183 1 5216"/>
                <a:gd name="f252" fmla="*/ f184 1 762"/>
                <a:gd name="f253" fmla="*/ f185 1 5216"/>
                <a:gd name="f254" fmla="*/ f186 1 762"/>
                <a:gd name="f255" fmla="*/ f187 1 5216"/>
                <a:gd name="f256" fmla="*/ f188 1 762"/>
                <a:gd name="f257" fmla="*/ f189 1 5216"/>
                <a:gd name="f258" fmla="*/ f190 1 762"/>
                <a:gd name="f259" fmla="*/ f191 1 5216"/>
                <a:gd name="f260" fmla="*/ f192 1 5216"/>
                <a:gd name="f261" fmla="*/ f193 1 762"/>
                <a:gd name="f262" fmla="*/ f194 1 5216"/>
                <a:gd name="f263" fmla="*/ f195 1 762"/>
                <a:gd name="f264" fmla="*/ f196 1 5216"/>
                <a:gd name="f265" fmla="*/ f197 1 762"/>
                <a:gd name="f266" fmla="*/ 0 1 f129"/>
                <a:gd name="f267" fmla="*/ f6 1 f129"/>
                <a:gd name="f268" fmla="*/ 0 1 f130"/>
                <a:gd name="f269" fmla="*/ f7 1 f130"/>
                <a:gd name="f270" fmla="+- f198 0 f1"/>
                <a:gd name="f271" fmla="*/ f199 1 f129"/>
                <a:gd name="f272" fmla="*/ f200 1 f130"/>
                <a:gd name="f273" fmla="*/ f201 1 f129"/>
                <a:gd name="f274" fmla="*/ f202 1 f130"/>
                <a:gd name="f275" fmla="*/ f203 1 f129"/>
                <a:gd name="f276" fmla="*/ f204 1 f130"/>
                <a:gd name="f277" fmla="*/ f205 1 f129"/>
                <a:gd name="f278" fmla="*/ f206 1 f130"/>
                <a:gd name="f279" fmla="*/ f207 1 f129"/>
                <a:gd name="f280" fmla="*/ f208 1 f130"/>
                <a:gd name="f281" fmla="*/ f209 1 f129"/>
                <a:gd name="f282" fmla="*/ f210 1 f130"/>
                <a:gd name="f283" fmla="*/ f211 1 f129"/>
                <a:gd name="f284" fmla="*/ f212 1 f130"/>
                <a:gd name="f285" fmla="*/ f213 1 f129"/>
                <a:gd name="f286" fmla="*/ f214 1 f130"/>
                <a:gd name="f287" fmla="*/ f215 1 f129"/>
                <a:gd name="f288" fmla="*/ f216 1 f130"/>
                <a:gd name="f289" fmla="*/ f217 1 f129"/>
                <a:gd name="f290" fmla="*/ f218 1 f130"/>
                <a:gd name="f291" fmla="*/ f219 1 f129"/>
                <a:gd name="f292" fmla="*/ f220 1 f130"/>
                <a:gd name="f293" fmla="*/ f221 1 f129"/>
                <a:gd name="f294" fmla="*/ f222 1 f130"/>
                <a:gd name="f295" fmla="*/ f223 1 f129"/>
                <a:gd name="f296" fmla="*/ f224 1 f130"/>
                <a:gd name="f297" fmla="*/ f225 1 f129"/>
                <a:gd name="f298" fmla="*/ f226 1 f130"/>
                <a:gd name="f299" fmla="*/ f227 1 f129"/>
                <a:gd name="f300" fmla="*/ f228 1 f130"/>
                <a:gd name="f301" fmla="*/ f229 1 f129"/>
                <a:gd name="f302" fmla="*/ f230 1 f130"/>
                <a:gd name="f303" fmla="*/ f231 1 f129"/>
                <a:gd name="f304" fmla="*/ f232 1 f130"/>
                <a:gd name="f305" fmla="*/ f233 1 f129"/>
                <a:gd name="f306" fmla="*/ f234 1 f130"/>
                <a:gd name="f307" fmla="*/ f235 1 f129"/>
                <a:gd name="f308" fmla="*/ f236 1 f129"/>
                <a:gd name="f309" fmla="*/ f237 1 f130"/>
                <a:gd name="f310" fmla="*/ f238 1 f129"/>
                <a:gd name="f311" fmla="*/ f239 1 f129"/>
                <a:gd name="f312" fmla="*/ f240 1 f130"/>
                <a:gd name="f313" fmla="*/ f241 1 f129"/>
                <a:gd name="f314" fmla="*/ f242 1 f130"/>
                <a:gd name="f315" fmla="*/ f243 1 f129"/>
                <a:gd name="f316" fmla="*/ f244 1 f130"/>
                <a:gd name="f317" fmla="*/ f245 1 f129"/>
                <a:gd name="f318" fmla="*/ f246 1 f130"/>
                <a:gd name="f319" fmla="*/ f247 1 f129"/>
                <a:gd name="f320" fmla="*/ f248 1 f130"/>
                <a:gd name="f321" fmla="*/ f249 1 f129"/>
                <a:gd name="f322" fmla="*/ f250 1 f130"/>
                <a:gd name="f323" fmla="*/ f251 1 f129"/>
                <a:gd name="f324" fmla="*/ f252 1 f130"/>
                <a:gd name="f325" fmla="*/ f253 1 f129"/>
                <a:gd name="f326" fmla="*/ f254 1 f130"/>
                <a:gd name="f327" fmla="*/ f255 1 f129"/>
                <a:gd name="f328" fmla="*/ f256 1 f130"/>
                <a:gd name="f329" fmla="*/ f257 1 f129"/>
                <a:gd name="f330" fmla="*/ f258 1 f130"/>
                <a:gd name="f331" fmla="*/ f259 1 f129"/>
                <a:gd name="f332" fmla="*/ f260 1 f129"/>
                <a:gd name="f333" fmla="*/ f261 1 f130"/>
                <a:gd name="f334" fmla="*/ f262 1 f129"/>
                <a:gd name="f335" fmla="*/ f263 1 f130"/>
                <a:gd name="f336" fmla="*/ f264 1 f129"/>
                <a:gd name="f337" fmla="*/ f265 1 f130"/>
                <a:gd name="f338" fmla="*/ f266 f124 1"/>
                <a:gd name="f339" fmla="*/ f267 f124 1"/>
                <a:gd name="f340" fmla="*/ f269 f125 1"/>
                <a:gd name="f341" fmla="*/ f268 f125 1"/>
                <a:gd name="f342" fmla="*/ f271 f124 1"/>
                <a:gd name="f343" fmla="*/ f272 f125 1"/>
                <a:gd name="f344" fmla="*/ f273 f124 1"/>
                <a:gd name="f345" fmla="*/ f274 f125 1"/>
                <a:gd name="f346" fmla="*/ f275 f124 1"/>
                <a:gd name="f347" fmla="*/ f276 f125 1"/>
                <a:gd name="f348" fmla="*/ f277 f124 1"/>
                <a:gd name="f349" fmla="*/ f278 f125 1"/>
                <a:gd name="f350" fmla="*/ f279 f124 1"/>
                <a:gd name="f351" fmla="*/ f280 f125 1"/>
                <a:gd name="f352" fmla="*/ f281 f124 1"/>
                <a:gd name="f353" fmla="*/ f282 f125 1"/>
                <a:gd name="f354" fmla="*/ f283 f124 1"/>
                <a:gd name="f355" fmla="*/ f284 f125 1"/>
                <a:gd name="f356" fmla="*/ f285 f124 1"/>
                <a:gd name="f357" fmla="*/ f286 f125 1"/>
                <a:gd name="f358" fmla="*/ f287 f124 1"/>
                <a:gd name="f359" fmla="*/ f288 f125 1"/>
                <a:gd name="f360" fmla="*/ f289 f124 1"/>
                <a:gd name="f361" fmla="*/ f290 f125 1"/>
                <a:gd name="f362" fmla="*/ f291 f124 1"/>
                <a:gd name="f363" fmla="*/ f292 f125 1"/>
                <a:gd name="f364" fmla="*/ f293 f124 1"/>
                <a:gd name="f365" fmla="*/ f294 f125 1"/>
                <a:gd name="f366" fmla="*/ f295 f124 1"/>
                <a:gd name="f367" fmla="*/ f296 f125 1"/>
                <a:gd name="f368" fmla="*/ f297 f124 1"/>
                <a:gd name="f369" fmla="*/ f298 f125 1"/>
                <a:gd name="f370" fmla="*/ f299 f124 1"/>
                <a:gd name="f371" fmla="*/ f300 f125 1"/>
                <a:gd name="f372" fmla="*/ f301 f124 1"/>
                <a:gd name="f373" fmla="*/ f302 f125 1"/>
                <a:gd name="f374" fmla="*/ f303 f124 1"/>
                <a:gd name="f375" fmla="*/ f304 f125 1"/>
                <a:gd name="f376" fmla="*/ f305 f124 1"/>
                <a:gd name="f377" fmla="*/ f306 f125 1"/>
                <a:gd name="f378" fmla="*/ f307 f124 1"/>
                <a:gd name="f379" fmla="*/ f308 f124 1"/>
                <a:gd name="f380" fmla="*/ f309 f125 1"/>
                <a:gd name="f381" fmla="*/ f310 f124 1"/>
                <a:gd name="f382" fmla="*/ f311 f124 1"/>
                <a:gd name="f383" fmla="*/ f312 f125 1"/>
                <a:gd name="f384" fmla="*/ f313 f124 1"/>
                <a:gd name="f385" fmla="*/ f314 f125 1"/>
                <a:gd name="f386" fmla="*/ f315 f124 1"/>
                <a:gd name="f387" fmla="*/ f316 f125 1"/>
                <a:gd name="f388" fmla="*/ f317 f124 1"/>
                <a:gd name="f389" fmla="*/ f318 f125 1"/>
                <a:gd name="f390" fmla="*/ f319 f124 1"/>
                <a:gd name="f391" fmla="*/ f320 f125 1"/>
                <a:gd name="f392" fmla="*/ f321 f124 1"/>
                <a:gd name="f393" fmla="*/ f322 f125 1"/>
                <a:gd name="f394" fmla="*/ f323 f124 1"/>
                <a:gd name="f395" fmla="*/ f324 f125 1"/>
                <a:gd name="f396" fmla="*/ f325 f124 1"/>
                <a:gd name="f397" fmla="*/ f326 f125 1"/>
                <a:gd name="f398" fmla="*/ f327 f124 1"/>
                <a:gd name="f399" fmla="*/ f328 f125 1"/>
                <a:gd name="f400" fmla="*/ f329 f124 1"/>
                <a:gd name="f401" fmla="*/ f330 f125 1"/>
                <a:gd name="f402" fmla="*/ f331 f124 1"/>
                <a:gd name="f403" fmla="*/ f332 f124 1"/>
                <a:gd name="f404" fmla="*/ f333 f125 1"/>
                <a:gd name="f405" fmla="*/ f334 f124 1"/>
                <a:gd name="f406" fmla="*/ f335 f125 1"/>
                <a:gd name="f407" fmla="*/ f336 f124 1"/>
                <a:gd name="f408" fmla="*/ f337 f125 1"/>
              </a:gdLst>
              <a:ahLst/>
              <a:cxnLst>
                <a:cxn ang="3cd4">
                  <a:pos x="hc" y="t"/>
                </a:cxn>
                <a:cxn ang="0">
                  <a:pos x="r" y="vc"/>
                </a:cxn>
                <a:cxn ang="cd4">
                  <a:pos x="hc" y="b"/>
                </a:cxn>
                <a:cxn ang="cd2">
                  <a:pos x="l" y="vc"/>
                </a:cxn>
                <a:cxn ang="f270">
                  <a:pos x="f342" y="f343"/>
                </a:cxn>
                <a:cxn ang="f270">
                  <a:pos x="f344" y="f345"/>
                </a:cxn>
                <a:cxn ang="f270">
                  <a:pos x="f346" y="f347"/>
                </a:cxn>
                <a:cxn ang="f270">
                  <a:pos x="f348" y="f349"/>
                </a:cxn>
                <a:cxn ang="f270">
                  <a:pos x="f350" y="f351"/>
                </a:cxn>
                <a:cxn ang="f270">
                  <a:pos x="f352" y="f353"/>
                </a:cxn>
                <a:cxn ang="f270">
                  <a:pos x="f354" y="f355"/>
                </a:cxn>
                <a:cxn ang="f270">
                  <a:pos x="f356" y="f357"/>
                </a:cxn>
                <a:cxn ang="f270">
                  <a:pos x="f358" y="f359"/>
                </a:cxn>
                <a:cxn ang="f270">
                  <a:pos x="f360" y="f361"/>
                </a:cxn>
                <a:cxn ang="f270">
                  <a:pos x="f362" y="f363"/>
                </a:cxn>
                <a:cxn ang="f270">
                  <a:pos x="f364" y="f365"/>
                </a:cxn>
                <a:cxn ang="f270">
                  <a:pos x="f366" y="f367"/>
                </a:cxn>
                <a:cxn ang="f270">
                  <a:pos x="f368" y="f369"/>
                </a:cxn>
                <a:cxn ang="f270">
                  <a:pos x="f370" y="f371"/>
                </a:cxn>
                <a:cxn ang="f270">
                  <a:pos x="f372" y="f373"/>
                </a:cxn>
                <a:cxn ang="f270">
                  <a:pos x="f374" y="f375"/>
                </a:cxn>
                <a:cxn ang="f270">
                  <a:pos x="f376" y="f377"/>
                </a:cxn>
                <a:cxn ang="f270">
                  <a:pos x="f378" y="f359"/>
                </a:cxn>
                <a:cxn ang="f270">
                  <a:pos x="f379" y="f380"/>
                </a:cxn>
                <a:cxn ang="f270">
                  <a:pos x="f381" y="f353"/>
                </a:cxn>
                <a:cxn ang="f270">
                  <a:pos x="f382" y="f383"/>
                </a:cxn>
                <a:cxn ang="f270">
                  <a:pos x="f384" y="f385"/>
                </a:cxn>
                <a:cxn ang="f270">
                  <a:pos x="f386" y="f387"/>
                </a:cxn>
                <a:cxn ang="f270">
                  <a:pos x="f388" y="f389"/>
                </a:cxn>
                <a:cxn ang="f270">
                  <a:pos x="f390" y="f391"/>
                </a:cxn>
                <a:cxn ang="f270">
                  <a:pos x="f392" y="f393"/>
                </a:cxn>
                <a:cxn ang="f270">
                  <a:pos x="f394" y="f395"/>
                </a:cxn>
                <a:cxn ang="f270">
                  <a:pos x="f396" y="f397"/>
                </a:cxn>
                <a:cxn ang="f270">
                  <a:pos x="f398" y="f399"/>
                </a:cxn>
                <a:cxn ang="f270">
                  <a:pos x="f400" y="f401"/>
                </a:cxn>
                <a:cxn ang="f270">
                  <a:pos x="f402" y="f401"/>
                </a:cxn>
                <a:cxn ang="f270">
                  <a:pos x="f403" y="f404"/>
                </a:cxn>
                <a:cxn ang="f270">
                  <a:pos x="f405" y="f406"/>
                </a:cxn>
                <a:cxn ang="f270">
                  <a:pos x="f407" y="f408"/>
                </a:cxn>
                <a:cxn ang="f270">
                  <a:pos x="f342" y="f343"/>
                </a:cxn>
              </a:cxnLst>
              <a:rect l="f338" t="f341" r="f339" b="f340"/>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65" y="f66"/>
                  </a:lnTo>
                  <a:lnTo>
                    <a:pt x="f67" y="f44"/>
                  </a:lnTo>
                  <a:lnTo>
                    <a:pt x="f68" y="f69"/>
                  </a:lnTo>
                  <a:lnTo>
                    <a:pt x="f14" y="f38"/>
                  </a:lnTo>
                  <a:lnTo>
                    <a:pt x="f70" y="f71"/>
                  </a:lnTo>
                  <a:lnTo>
                    <a:pt x="f72" y="f32"/>
                  </a:lnTo>
                  <a:lnTo>
                    <a:pt x="f73" y="f74"/>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close/>
                </a:path>
              </a:pathLst>
            </a:custGeom>
            <a:solidFill>
              <a:srgbClr val="C6E7FC">
                <a:alpha val="3999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6" name="Freeform 22">
              <a:extLst>
                <a:ext uri="{FF2B5EF4-FFF2-40B4-BE49-F238E27FC236}">
                  <a16:creationId xmlns:a16="http://schemas.microsoft.com/office/drawing/2014/main" id="{C19F0FEC-8D3F-4C9F-90D7-F4D49E67224E}"/>
                </a:ext>
              </a:extLst>
            </p:cNvPr>
            <p:cNvSpPr/>
            <p:nvPr/>
          </p:nvSpPr>
          <p:spPr>
            <a:xfrm>
              <a:off x="2828184" y="743388"/>
              <a:ext cx="5467938" cy="774533"/>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0 f66 1"/>
                <a:gd name="f71" fmla="*/ 111125 f65 1"/>
                <a:gd name="f72" fmla="*/ 28575 f66 1"/>
                <a:gd name="f73" fmla="*/ 104775 f65 1"/>
                <a:gd name="f74" fmla="*/ 114300 f66 1"/>
                <a:gd name="f75" fmla="*/ 88900 f65 1"/>
                <a:gd name="f76" fmla="*/ 260350 f66 1"/>
                <a:gd name="f77" fmla="*/ 66675 f65 1"/>
                <a:gd name="f78" fmla="*/ 355600 f66 1"/>
                <a:gd name="f79" fmla="*/ 53975 f65 1"/>
                <a:gd name="f80" fmla="*/ 466725 f66 1"/>
                <a:gd name="f81" fmla="*/ 41275 f65 1"/>
                <a:gd name="f82" fmla="*/ 590550 f66 1"/>
                <a:gd name="f83" fmla="*/ 31750 f65 1"/>
                <a:gd name="f84" fmla="*/ 733425 f66 1"/>
                <a:gd name="f85" fmla="*/ 22225 f65 1"/>
                <a:gd name="f86" fmla="*/ 889000 f66 1"/>
                <a:gd name="f87" fmla="*/ 12700 f65 1"/>
                <a:gd name="f88" fmla="*/ 1063625 f66 1"/>
                <a:gd name="f89" fmla="*/ 6350 f65 1"/>
                <a:gd name="f90" fmla="*/ 1254125 f66 1"/>
                <a:gd name="f91" fmla="*/ 3175 f65 1"/>
                <a:gd name="f92" fmla="*/ 1460500 f66 1"/>
                <a:gd name="f93" fmla="*/ 0 f65 1"/>
                <a:gd name="f94" fmla="*/ 1682750 f66 1"/>
                <a:gd name="f95" fmla="*/ 1920875 f66 1"/>
                <a:gd name="f96" fmla="*/ 9525 f65 1"/>
                <a:gd name="f97" fmla="*/ 2178050 f66 1"/>
                <a:gd name="f98" fmla="*/ 2451100 f66 1"/>
                <a:gd name="f99" fmla="*/ 38100 f65 1"/>
                <a:gd name="f100" fmla="*/ 2740025 f66 1"/>
                <a:gd name="f101" fmla="*/ 63500 f65 1"/>
                <a:gd name="f102" fmla="*/ 3048000 f66 1"/>
                <a:gd name="f103" fmla="*/ 92075 f65 1"/>
                <a:gd name="f104" fmla="*/ 3375025 f66 1"/>
                <a:gd name="f105" fmla="*/ 127000 f65 1"/>
                <a:gd name="f106" fmla="*/ 3717925 f66 1"/>
                <a:gd name="f107" fmla="*/ 168275 f65 1"/>
                <a:gd name="f108" fmla="*/ 4079875 f66 1"/>
                <a:gd name="f109" fmla="*/ 219075 f65 1"/>
                <a:gd name="f110" fmla="*/ 4457700 f66 1"/>
                <a:gd name="f111" fmla="*/ 276225 f65 1"/>
                <a:gd name="f112" fmla="*/ 4854575 f66 1"/>
                <a:gd name="f113" fmla="*/ 342900 f65 1"/>
                <a:gd name="f114" fmla="*/ 5270500 f66 1"/>
                <a:gd name="f115" fmla="*/ 422275 f65 1"/>
                <a:gd name="f116" fmla="*/ 5705475 f66 1"/>
                <a:gd name="f117" fmla="*/ 508000 f65 1"/>
                <a:gd name="f118" fmla="*/ 6159500 f66 1"/>
                <a:gd name="f119" fmla="*/ 603250 f65 1"/>
                <a:gd name="f120" fmla="*/ 6632575 f66 1"/>
                <a:gd name="f121" fmla="*/ 711200 f65 1"/>
                <a:gd name="f122" fmla="*/ 7124700 f66 1"/>
                <a:gd name="f123" fmla="*/ 828675 f65 1"/>
                <a:gd name="f124" fmla="*/ 7635875 f66 1"/>
                <a:gd name="f125" fmla="*/ 958850 f65 1"/>
                <a:gd name="f126" fmla="*/ 8166100 f66 1"/>
                <a:gd name="f127" fmla="*/ 1101725 f65 1"/>
                <a:gd name="f128" fmla="*/ f67 1 f2"/>
                <a:gd name="f129" fmla="*/ f70 1 5144"/>
                <a:gd name="f130" fmla="*/ f71 1 694"/>
                <a:gd name="f131" fmla="*/ f72 1 5144"/>
                <a:gd name="f132" fmla="*/ f73 1 694"/>
                <a:gd name="f133" fmla="*/ f74 1 5144"/>
                <a:gd name="f134" fmla="*/ f75 1 694"/>
                <a:gd name="f135" fmla="*/ f76 1 5144"/>
                <a:gd name="f136" fmla="*/ f77 1 694"/>
                <a:gd name="f137" fmla="*/ f78 1 5144"/>
                <a:gd name="f138" fmla="*/ f79 1 694"/>
                <a:gd name="f139" fmla="*/ f80 1 5144"/>
                <a:gd name="f140" fmla="*/ f81 1 694"/>
                <a:gd name="f141" fmla="*/ f82 1 5144"/>
                <a:gd name="f142" fmla="*/ f83 1 694"/>
                <a:gd name="f143" fmla="*/ f84 1 5144"/>
                <a:gd name="f144" fmla="*/ f85 1 694"/>
                <a:gd name="f145" fmla="*/ f86 1 5144"/>
                <a:gd name="f146" fmla="*/ f87 1 694"/>
                <a:gd name="f147" fmla="*/ f88 1 5144"/>
                <a:gd name="f148" fmla="*/ f89 1 694"/>
                <a:gd name="f149" fmla="*/ f90 1 5144"/>
                <a:gd name="f150" fmla="*/ f91 1 694"/>
                <a:gd name="f151" fmla="*/ f92 1 5144"/>
                <a:gd name="f152" fmla="*/ f93 1 694"/>
                <a:gd name="f153" fmla="*/ f94 1 5144"/>
                <a:gd name="f154" fmla="*/ f95 1 5144"/>
                <a:gd name="f155" fmla="*/ f96 1 694"/>
                <a:gd name="f156" fmla="*/ f97 1 5144"/>
                <a:gd name="f157" fmla="*/ f98 1 5144"/>
                <a:gd name="f158" fmla="*/ f99 1 694"/>
                <a:gd name="f159" fmla="*/ f100 1 5144"/>
                <a:gd name="f160" fmla="*/ f101 1 694"/>
                <a:gd name="f161" fmla="*/ f102 1 5144"/>
                <a:gd name="f162" fmla="*/ f103 1 694"/>
                <a:gd name="f163" fmla="*/ f104 1 5144"/>
                <a:gd name="f164" fmla="*/ f105 1 694"/>
                <a:gd name="f165" fmla="*/ f106 1 5144"/>
                <a:gd name="f166" fmla="*/ f107 1 694"/>
                <a:gd name="f167" fmla="*/ f108 1 5144"/>
                <a:gd name="f168" fmla="*/ f109 1 694"/>
                <a:gd name="f169" fmla="*/ f110 1 5144"/>
                <a:gd name="f170" fmla="*/ f111 1 694"/>
                <a:gd name="f171" fmla="*/ f112 1 5144"/>
                <a:gd name="f172" fmla="*/ f113 1 694"/>
                <a:gd name="f173" fmla="*/ f114 1 5144"/>
                <a:gd name="f174" fmla="*/ f115 1 694"/>
                <a:gd name="f175" fmla="*/ f116 1 5144"/>
                <a:gd name="f176" fmla="*/ f117 1 694"/>
                <a:gd name="f177" fmla="*/ f118 1 5144"/>
                <a:gd name="f178" fmla="*/ f119 1 694"/>
                <a:gd name="f179" fmla="*/ f120 1 5144"/>
                <a:gd name="f180" fmla="*/ f121 1 694"/>
                <a:gd name="f181" fmla="*/ f122 1 5144"/>
                <a:gd name="f182" fmla="*/ f123 1 694"/>
                <a:gd name="f183" fmla="*/ f124 1 5144"/>
                <a:gd name="f184" fmla="*/ f125 1 694"/>
                <a:gd name="f185" fmla="*/ f126 1 5144"/>
                <a:gd name="f186" fmla="*/ f127 1 694"/>
                <a:gd name="f187" fmla="*/ 0 1 f68"/>
                <a:gd name="f188" fmla="*/ f6 1 f68"/>
                <a:gd name="f189" fmla="*/ 0 1 f69"/>
                <a:gd name="f190" fmla="*/ f7 1 f69"/>
                <a:gd name="f191" fmla="+- f128 0 f1"/>
                <a:gd name="f192" fmla="*/ f129 1 f68"/>
                <a:gd name="f193" fmla="*/ f130 1 f69"/>
                <a:gd name="f194" fmla="*/ f131 1 f68"/>
                <a:gd name="f195" fmla="*/ f132 1 f69"/>
                <a:gd name="f196" fmla="*/ f133 1 f68"/>
                <a:gd name="f197" fmla="*/ f134 1 f69"/>
                <a:gd name="f198" fmla="*/ f135 1 f68"/>
                <a:gd name="f199" fmla="*/ f136 1 f69"/>
                <a:gd name="f200" fmla="*/ f137 1 f68"/>
                <a:gd name="f201" fmla="*/ f138 1 f69"/>
                <a:gd name="f202" fmla="*/ f139 1 f68"/>
                <a:gd name="f203" fmla="*/ f140 1 f69"/>
                <a:gd name="f204" fmla="*/ f141 1 f68"/>
                <a:gd name="f205" fmla="*/ f142 1 f69"/>
                <a:gd name="f206" fmla="*/ f143 1 f68"/>
                <a:gd name="f207" fmla="*/ f144 1 f69"/>
                <a:gd name="f208" fmla="*/ f145 1 f68"/>
                <a:gd name="f209" fmla="*/ f146 1 f69"/>
                <a:gd name="f210" fmla="*/ f147 1 f68"/>
                <a:gd name="f211" fmla="*/ f148 1 f69"/>
                <a:gd name="f212" fmla="*/ f149 1 f68"/>
                <a:gd name="f213" fmla="*/ f150 1 f69"/>
                <a:gd name="f214" fmla="*/ f151 1 f68"/>
                <a:gd name="f215" fmla="*/ f152 1 f69"/>
                <a:gd name="f216" fmla="*/ f153 1 f68"/>
                <a:gd name="f217" fmla="*/ f154 1 f68"/>
                <a:gd name="f218" fmla="*/ f155 1 f69"/>
                <a:gd name="f219" fmla="*/ f156 1 f68"/>
                <a:gd name="f220" fmla="*/ f157 1 f68"/>
                <a:gd name="f221" fmla="*/ f158 1 f69"/>
                <a:gd name="f222" fmla="*/ f159 1 f68"/>
                <a:gd name="f223" fmla="*/ f160 1 f69"/>
                <a:gd name="f224" fmla="*/ f161 1 f68"/>
                <a:gd name="f225" fmla="*/ f162 1 f69"/>
                <a:gd name="f226" fmla="*/ f163 1 f68"/>
                <a:gd name="f227" fmla="*/ f164 1 f69"/>
                <a:gd name="f228" fmla="*/ f165 1 f68"/>
                <a:gd name="f229" fmla="*/ f166 1 f69"/>
                <a:gd name="f230" fmla="*/ f167 1 f68"/>
                <a:gd name="f231" fmla="*/ f168 1 f69"/>
                <a:gd name="f232" fmla="*/ f169 1 f68"/>
                <a:gd name="f233" fmla="*/ f170 1 f69"/>
                <a:gd name="f234" fmla="*/ f171 1 f68"/>
                <a:gd name="f235" fmla="*/ f172 1 f69"/>
                <a:gd name="f236" fmla="*/ f173 1 f68"/>
                <a:gd name="f237" fmla="*/ f174 1 f69"/>
                <a:gd name="f238" fmla="*/ f175 1 f68"/>
                <a:gd name="f239" fmla="*/ f176 1 f69"/>
                <a:gd name="f240" fmla="*/ f177 1 f68"/>
                <a:gd name="f241" fmla="*/ f178 1 f69"/>
                <a:gd name="f242" fmla="*/ f179 1 f68"/>
                <a:gd name="f243" fmla="*/ f180 1 f69"/>
                <a:gd name="f244" fmla="*/ f181 1 f68"/>
                <a:gd name="f245" fmla="*/ f182 1 f69"/>
                <a:gd name="f246" fmla="*/ f183 1 f68"/>
                <a:gd name="f247" fmla="*/ f184 1 f69"/>
                <a:gd name="f248" fmla="*/ f185 1 f68"/>
                <a:gd name="f249" fmla="*/ f186 1 f69"/>
                <a:gd name="f250" fmla="*/ f187 f63 1"/>
                <a:gd name="f251" fmla="*/ f188 f63 1"/>
                <a:gd name="f252" fmla="*/ f190 f64 1"/>
                <a:gd name="f253" fmla="*/ f189 f64 1"/>
                <a:gd name="f254" fmla="*/ f192 f63 1"/>
                <a:gd name="f255" fmla="*/ f193 f64 1"/>
                <a:gd name="f256" fmla="*/ f194 f63 1"/>
                <a:gd name="f257" fmla="*/ f195 f64 1"/>
                <a:gd name="f258" fmla="*/ f196 f63 1"/>
                <a:gd name="f259" fmla="*/ f197 f64 1"/>
                <a:gd name="f260" fmla="*/ f198 f63 1"/>
                <a:gd name="f261" fmla="*/ f199 f64 1"/>
                <a:gd name="f262" fmla="*/ f200 f63 1"/>
                <a:gd name="f263" fmla="*/ f201 f64 1"/>
                <a:gd name="f264" fmla="*/ f202 f63 1"/>
                <a:gd name="f265" fmla="*/ f203 f64 1"/>
                <a:gd name="f266" fmla="*/ f204 f63 1"/>
                <a:gd name="f267" fmla="*/ f205 f64 1"/>
                <a:gd name="f268" fmla="*/ f206 f63 1"/>
                <a:gd name="f269" fmla="*/ f207 f64 1"/>
                <a:gd name="f270" fmla="*/ f208 f63 1"/>
                <a:gd name="f271" fmla="*/ f209 f64 1"/>
                <a:gd name="f272" fmla="*/ f210 f63 1"/>
                <a:gd name="f273" fmla="*/ f211 f64 1"/>
                <a:gd name="f274" fmla="*/ f212 f63 1"/>
                <a:gd name="f275" fmla="*/ f213 f64 1"/>
                <a:gd name="f276" fmla="*/ f214 f63 1"/>
                <a:gd name="f277" fmla="*/ f215 f64 1"/>
                <a:gd name="f278" fmla="*/ f216 f63 1"/>
                <a:gd name="f279" fmla="*/ f217 f63 1"/>
                <a:gd name="f280" fmla="*/ f218 f64 1"/>
                <a:gd name="f281" fmla="*/ f219 f63 1"/>
                <a:gd name="f282" fmla="*/ f220 f63 1"/>
                <a:gd name="f283" fmla="*/ f221 f64 1"/>
                <a:gd name="f284" fmla="*/ f222 f63 1"/>
                <a:gd name="f285" fmla="*/ f223 f64 1"/>
                <a:gd name="f286" fmla="*/ f224 f63 1"/>
                <a:gd name="f287" fmla="*/ f225 f64 1"/>
                <a:gd name="f288" fmla="*/ f226 f63 1"/>
                <a:gd name="f289" fmla="*/ f227 f64 1"/>
                <a:gd name="f290" fmla="*/ f228 f63 1"/>
                <a:gd name="f291" fmla="*/ f229 f64 1"/>
                <a:gd name="f292" fmla="*/ f230 f63 1"/>
                <a:gd name="f293" fmla="*/ f231 f64 1"/>
                <a:gd name="f294" fmla="*/ f232 f63 1"/>
                <a:gd name="f295" fmla="*/ f233 f64 1"/>
                <a:gd name="f296" fmla="*/ f234 f63 1"/>
                <a:gd name="f297" fmla="*/ f235 f64 1"/>
                <a:gd name="f298" fmla="*/ f236 f63 1"/>
                <a:gd name="f299" fmla="*/ f237 f64 1"/>
                <a:gd name="f300" fmla="*/ f238 f63 1"/>
                <a:gd name="f301" fmla="*/ f239 f64 1"/>
                <a:gd name="f302" fmla="*/ f240 f63 1"/>
                <a:gd name="f303" fmla="*/ f241 f64 1"/>
                <a:gd name="f304" fmla="*/ f242 f63 1"/>
                <a:gd name="f305" fmla="*/ f243 f64 1"/>
                <a:gd name="f306" fmla="*/ f244 f63 1"/>
                <a:gd name="f307" fmla="*/ f245 f64 1"/>
                <a:gd name="f308" fmla="*/ f246 f63 1"/>
                <a:gd name="f309" fmla="*/ f247 f64 1"/>
                <a:gd name="f310" fmla="*/ f248 f63 1"/>
                <a:gd name="f311" fmla="*/ f249 f64 1"/>
              </a:gdLst>
              <a:ahLst/>
              <a:cxnLst>
                <a:cxn ang="3cd4">
                  <a:pos x="hc" y="t"/>
                </a:cxn>
                <a:cxn ang="0">
                  <a:pos x="r" y="vc"/>
                </a:cxn>
                <a:cxn ang="cd4">
                  <a:pos x="hc" y="b"/>
                </a:cxn>
                <a:cxn ang="cd2">
                  <a:pos x="l" y="vc"/>
                </a:cxn>
                <a:cxn ang="f191">
                  <a:pos x="f254" y="f255"/>
                </a:cxn>
                <a:cxn ang="f191">
                  <a:pos x="f254" y="f255"/>
                </a:cxn>
                <a:cxn ang="f191">
                  <a:pos x="f256" y="f257"/>
                </a:cxn>
                <a:cxn ang="f191">
                  <a:pos x="f258" y="f259"/>
                </a:cxn>
                <a:cxn ang="f191">
                  <a:pos x="f260" y="f261"/>
                </a:cxn>
                <a:cxn ang="f191">
                  <a:pos x="f262" y="f263"/>
                </a:cxn>
                <a:cxn ang="f191">
                  <a:pos x="f264" y="f265"/>
                </a:cxn>
                <a:cxn ang="f191">
                  <a:pos x="f266" y="f267"/>
                </a:cxn>
                <a:cxn ang="f191">
                  <a:pos x="f268" y="f269"/>
                </a:cxn>
                <a:cxn ang="f191">
                  <a:pos x="f270" y="f271"/>
                </a:cxn>
                <a:cxn ang="f191">
                  <a:pos x="f272" y="f273"/>
                </a:cxn>
                <a:cxn ang="f191">
                  <a:pos x="f274" y="f275"/>
                </a:cxn>
                <a:cxn ang="f191">
                  <a:pos x="f276" y="f277"/>
                </a:cxn>
                <a:cxn ang="f191">
                  <a:pos x="f278" y="f275"/>
                </a:cxn>
                <a:cxn ang="f191">
                  <a:pos x="f279" y="f280"/>
                </a:cxn>
                <a:cxn ang="f191">
                  <a:pos x="f281" y="f269"/>
                </a:cxn>
                <a:cxn ang="f191">
                  <a:pos x="f282" y="f283"/>
                </a:cxn>
                <a:cxn ang="f191">
                  <a:pos x="f284" y="f285"/>
                </a:cxn>
                <a:cxn ang="f191">
                  <a:pos x="f286" y="f287"/>
                </a:cxn>
                <a:cxn ang="f191">
                  <a:pos x="f288" y="f289"/>
                </a:cxn>
                <a:cxn ang="f191">
                  <a:pos x="f290" y="f291"/>
                </a:cxn>
                <a:cxn ang="f191">
                  <a:pos x="f292" y="f293"/>
                </a:cxn>
                <a:cxn ang="f191">
                  <a:pos x="f294" y="f295"/>
                </a:cxn>
                <a:cxn ang="f191">
                  <a:pos x="f296" y="f297"/>
                </a:cxn>
                <a:cxn ang="f191">
                  <a:pos x="f298" y="f299"/>
                </a:cxn>
                <a:cxn ang="f191">
                  <a:pos x="f300" y="f301"/>
                </a:cxn>
                <a:cxn ang="f191">
                  <a:pos x="f302" y="f303"/>
                </a:cxn>
                <a:cxn ang="f191">
                  <a:pos x="f304" y="f305"/>
                </a:cxn>
                <a:cxn ang="f191">
                  <a:pos x="f306" y="f307"/>
                </a:cxn>
                <a:cxn ang="f191">
                  <a:pos x="f308" y="f309"/>
                </a:cxn>
                <a:cxn ang="f191">
                  <a:pos x="f310" y="f311"/>
                </a:cxn>
              </a:cxnLst>
              <a:rect l="f250" t="f253" r="f251" b="f252"/>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7" name="Freeform 26">
              <a:extLst>
                <a:ext uri="{FF2B5EF4-FFF2-40B4-BE49-F238E27FC236}">
                  <a16:creationId xmlns:a16="http://schemas.microsoft.com/office/drawing/2014/main" id="{6A566290-E68A-4455-896B-1E89433569A6}"/>
                </a:ext>
              </a:extLst>
            </p:cNvPr>
            <p:cNvSpPr/>
            <p:nvPr/>
          </p:nvSpPr>
          <p:spPr>
            <a:xfrm>
              <a:off x="5608920" y="730002"/>
              <a:ext cx="3307979" cy="651766"/>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0 f46 1"/>
                <a:gd name="f51" fmla="*/ 927100 f45 1"/>
                <a:gd name="f52" fmla="*/ 142875 f46 1"/>
                <a:gd name="f53" fmla="*/ 889000 f45 1"/>
                <a:gd name="f54" fmla="*/ 533400 f46 1"/>
                <a:gd name="f55" fmla="*/ 790575 f45 1"/>
                <a:gd name="f56" fmla="*/ 803275 f46 1"/>
                <a:gd name="f57" fmla="*/ 723900 f45 1"/>
                <a:gd name="f58" fmla="*/ 1114425 f46 1"/>
                <a:gd name="f59" fmla="*/ 650875 f45 1"/>
                <a:gd name="f60" fmla="*/ 1460500 f46 1"/>
                <a:gd name="f61" fmla="*/ 571500 f45 1"/>
                <a:gd name="f62" fmla="*/ 1831975 f46 1"/>
                <a:gd name="f63" fmla="*/ 485775 f45 1"/>
                <a:gd name="f64" fmla="*/ 2225675 f46 1"/>
                <a:gd name="f65" fmla="*/ 403225 f45 1"/>
                <a:gd name="f66" fmla="*/ 2628900 f46 1"/>
                <a:gd name="f67" fmla="*/ 320675 f45 1"/>
                <a:gd name="f68" fmla="*/ 3041650 f46 1"/>
                <a:gd name="f69" fmla="*/ 244475 f45 1"/>
                <a:gd name="f70" fmla="*/ 3451225 f46 1"/>
                <a:gd name="f71" fmla="*/ 171450 f45 1"/>
                <a:gd name="f72" fmla="*/ 3654425 f46 1"/>
                <a:gd name="f73" fmla="*/ 139700 f45 1"/>
                <a:gd name="f74" fmla="*/ 3851275 f46 1"/>
                <a:gd name="f75" fmla="*/ 107950 f45 1"/>
                <a:gd name="f76" fmla="*/ 4048125 f46 1"/>
                <a:gd name="f77" fmla="*/ 82550 f45 1"/>
                <a:gd name="f78" fmla="*/ 4238625 f46 1"/>
                <a:gd name="f79" fmla="*/ 57150 f45 1"/>
                <a:gd name="f80" fmla="*/ 4425950 f46 1"/>
                <a:gd name="f81" fmla="*/ 38100 f45 1"/>
                <a:gd name="f82" fmla="*/ 4603750 f46 1"/>
                <a:gd name="f83" fmla="*/ 22225 f45 1"/>
                <a:gd name="f84" fmla="*/ 4775200 f46 1"/>
                <a:gd name="f85" fmla="*/ 9525 f45 1"/>
                <a:gd name="f86" fmla="*/ 4940300 f46 1"/>
                <a:gd name="f87" fmla="*/ 0 f45 1"/>
                <a:gd name="f88" fmla="*/ f47 1 f3"/>
                <a:gd name="f89" fmla="*/ f50 1 3112"/>
                <a:gd name="f90" fmla="*/ f51 1 584"/>
                <a:gd name="f91" fmla="*/ f52 1 3112"/>
                <a:gd name="f92" fmla="*/ f53 1 584"/>
                <a:gd name="f93" fmla="*/ f54 1 3112"/>
                <a:gd name="f94" fmla="*/ f55 1 584"/>
                <a:gd name="f95" fmla="*/ f56 1 3112"/>
                <a:gd name="f96" fmla="*/ f57 1 584"/>
                <a:gd name="f97" fmla="*/ f58 1 3112"/>
                <a:gd name="f98" fmla="*/ f59 1 584"/>
                <a:gd name="f99" fmla="*/ f60 1 3112"/>
                <a:gd name="f100" fmla="*/ f61 1 584"/>
                <a:gd name="f101" fmla="*/ f62 1 3112"/>
                <a:gd name="f102" fmla="*/ f63 1 584"/>
                <a:gd name="f103" fmla="*/ f64 1 3112"/>
                <a:gd name="f104" fmla="*/ f65 1 584"/>
                <a:gd name="f105" fmla="*/ f66 1 3112"/>
                <a:gd name="f106" fmla="*/ f67 1 584"/>
                <a:gd name="f107" fmla="*/ f68 1 3112"/>
                <a:gd name="f108" fmla="*/ f69 1 584"/>
                <a:gd name="f109" fmla="*/ f70 1 3112"/>
                <a:gd name="f110" fmla="*/ f71 1 584"/>
                <a:gd name="f111" fmla="*/ f72 1 3112"/>
                <a:gd name="f112" fmla="*/ f73 1 584"/>
                <a:gd name="f113" fmla="*/ f74 1 3112"/>
                <a:gd name="f114" fmla="*/ f75 1 584"/>
                <a:gd name="f115" fmla="*/ f76 1 3112"/>
                <a:gd name="f116" fmla="*/ f77 1 584"/>
                <a:gd name="f117" fmla="*/ f78 1 3112"/>
                <a:gd name="f118" fmla="*/ f79 1 584"/>
                <a:gd name="f119" fmla="*/ f80 1 3112"/>
                <a:gd name="f120" fmla="*/ f81 1 584"/>
                <a:gd name="f121" fmla="*/ f82 1 3112"/>
                <a:gd name="f122" fmla="*/ f83 1 584"/>
                <a:gd name="f123" fmla="*/ f84 1 3112"/>
                <a:gd name="f124" fmla="*/ f85 1 584"/>
                <a:gd name="f125" fmla="*/ f86 1 3112"/>
                <a:gd name="f126" fmla="*/ f87 1 584"/>
                <a:gd name="f127" fmla="*/ 0 1 f48"/>
                <a:gd name="f128" fmla="*/ f7 1 f48"/>
                <a:gd name="f129" fmla="*/ 0 1 f49"/>
                <a:gd name="f130" fmla="*/ f8 1 f49"/>
                <a:gd name="f131" fmla="+- f88 0 f1"/>
                <a:gd name="f132" fmla="*/ f89 1 f48"/>
                <a:gd name="f133" fmla="*/ f90 1 f49"/>
                <a:gd name="f134" fmla="*/ f91 1 f48"/>
                <a:gd name="f135" fmla="*/ f92 1 f49"/>
                <a:gd name="f136" fmla="*/ f93 1 f48"/>
                <a:gd name="f137" fmla="*/ f94 1 f49"/>
                <a:gd name="f138" fmla="*/ f95 1 f48"/>
                <a:gd name="f139" fmla="*/ f96 1 f49"/>
                <a:gd name="f140" fmla="*/ f97 1 f48"/>
                <a:gd name="f141" fmla="*/ f98 1 f49"/>
                <a:gd name="f142" fmla="*/ f99 1 f48"/>
                <a:gd name="f143" fmla="*/ f100 1 f49"/>
                <a:gd name="f144" fmla="*/ f101 1 f48"/>
                <a:gd name="f145" fmla="*/ f102 1 f49"/>
                <a:gd name="f146" fmla="*/ f103 1 f48"/>
                <a:gd name="f147" fmla="*/ f104 1 f49"/>
                <a:gd name="f148" fmla="*/ f105 1 f48"/>
                <a:gd name="f149" fmla="*/ f106 1 f49"/>
                <a:gd name="f150" fmla="*/ f107 1 f48"/>
                <a:gd name="f151" fmla="*/ f108 1 f49"/>
                <a:gd name="f152" fmla="*/ f109 1 f48"/>
                <a:gd name="f153" fmla="*/ f110 1 f49"/>
                <a:gd name="f154" fmla="*/ f111 1 f48"/>
                <a:gd name="f155" fmla="*/ f112 1 f49"/>
                <a:gd name="f156" fmla="*/ f113 1 f48"/>
                <a:gd name="f157" fmla="*/ f114 1 f49"/>
                <a:gd name="f158" fmla="*/ f115 1 f48"/>
                <a:gd name="f159" fmla="*/ f116 1 f49"/>
                <a:gd name="f160" fmla="*/ f117 1 f48"/>
                <a:gd name="f161" fmla="*/ f118 1 f49"/>
                <a:gd name="f162" fmla="*/ f119 1 f48"/>
                <a:gd name="f163" fmla="*/ f120 1 f49"/>
                <a:gd name="f164" fmla="*/ f121 1 f48"/>
                <a:gd name="f165" fmla="*/ f122 1 f49"/>
                <a:gd name="f166" fmla="*/ f123 1 f48"/>
                <a:gd name="f167" fmla="*/ f124 1 f49"/>
                <a:gd name="f168" fmla="*/ f125 1 f48"/>
                <a:gd name="f169" fmla="*/ f126 1 f49"/>
                <a:gd name="f170" fmla="*/ f127 f43 1"/>
                <a:gd name="f171" fmla="*/ f128 f43 1"/>
                <a:gd name="f172" fmla="*/ f130 f44 1"/>
                <a:gd name="f173" fmla="*/ f129 f44 1"/>
                <a:gd name="f174" fmla="*/ f132 f43 1"/>
                <a:gd name="f175" fmla="*/ f133 f44 1"/>
                <a:gd name="f176" fmla="*/ f134 f43 1"/>
                <a:gd name="f177" fmla="*/ f135 f44 1"/>
                <a:gd name="f178" fmla="*/ f136 f43 1"/>
                <a:gd name="f179" fmla="*/ f137 f44 1"/>
                <a:gd name="f180" fmla="*/ f138 f43 1"/>
                <a:gd name="f181" fmla="*/ f139 f44 1"/>
                <a:gd name="f182" fmla="*/ f140 f43 1"/>
                <a:gd name="f183" fmla="*/ f141 f44 1"/>
                <a:gd name="f184" fmla="*/ f142 f43 1"/>
                <a:gd name="f185" fmla="*/ f143 f44 1"/>
                <a:gd name="f186" fmla="*/ f144 f43 1"/>
                <a:gd name="f187" fmla="*/ f145 f44 1"/>
                <a:gd name="f188" fmla="*/ f146 f43 1"/>
                <a:gd name="f189" fmla="*/ f147 f44 1"/>
                <a:gd name="f190" fmla="*/ f148 f43 1"/>
                <a:gd name="f191" fmla="*/ f149 f44 1"/>
                <a:gd name="f192" fmla="*/ f150 f43 1"/>
                <a:gd name="f193" fmla="*/ f151 f44 1"/>
                <a:gd name="f194" fmla="*/ f152 f43 1"/>
                <a:gd name="f195" fmla="*/ f153 f44 1"/>
                <a:gd name="f196" fmla="*/ f154 f43 1"/>
                <a:gd name="f197" fmla="*/ f155 f44 1"/>
                <a:gd name="f198" fmla="*/ f156 f43 1"/>
                <a:gd name="f199" fmla="*/ f157 f44 1"/>
                <a:gd name="f200" fmla="*/ f158 f43 1"/>
                <a:gd name="f201" fmla="*/ f159 f44 1"/>
                <a:gd name="f202" fmla="*/ f160 f43 1"/>
                <a:gd name="f203" fmla="*/ f161 f44 1"/>
                <a:gd name="f204" fmla="*/ f162 f43 1"/>
                <a:gd name="f205" fmla="*/ f163 f44 1"/>
                <a:gd name="f206" fmla="*/ f164 f43 1"/>
                <a:gd name="f207" fmla="*/ f165 f44 1"/>
                <a:gd name="f208" fmla="*/ f166 f43 1"/>
                <a:gd name="f209" fmla="*/ f167 f44 1"/>
                <a:gd name="f210" fmla="*/ f168 f43 1"/>
                <a:gd name="f211" fmla="*/ f169 f44 1"/>
              </a:gdLst>
              <a:ahLst/>
              <a:cxnLst>
                <a:cxn ang="3cd4">
                  <a:pos x="hc" y="t"/>
                </a:cxn>
                <a:cxn ang="0">
                  <a:pos x="r" y="vc"/>
                </a:cxn>
                <a:cxn ang="cd4">
                  <a:pos x="hc" y="b"/>
                </a:cxn>
                <a:cxn ang="cd2">
                  <a:pos x="l" y="vc"/>
                </a:cxn>
                <a:cxn ang="f131">
                  <a:pos x="f174" y="f175"/>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92" y="f193"/>
                </a:cxn>
                <a:cxn ang="f131">
                  <a:pos x="f194" y="f195"/>
                </a:cxn>
                <a:cxn ang="f131">
                  <a:pos x="f196" y="f197"/>
                </a:cxn>
                <a:cxn ang="f131">
                  <a:pos x="f198" y="f199"/>
                </a:cxn>
                <a:cxn ang="f131">
                  <a:pos x="f200" y="f201"/>
                </a:cxn>
                <a:cxn ang="f131">
                  <a:pos x="f202" y="f203"/>
                </a:cxn>
                <a:cxn ang="f131">
                  <a:pos x="f204" y="f205"/>
                </a:cxn>
                <a:cxn ang="f131">
                  <a:pos x="f206" y="f207"/>
                </a:cxn>
                <a:cxn ang="f131">
                  <a:pos x="f208" y="f209"/>
                </a:cxn>
                <a:cxn ang="f131">
                  <a:pos x="f210" y="f211"/>
                </a:cxn>
              </a:cxnLst>
              <a:rect l="f170" t="f173" r="f171" b="f172"/>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8" name="Freeform 25">
              <a:extLst>
                <a:ext uri="{FF2B5EF4-FFF2-40B4-BE49-F238E27FC236}">
                  <a16:creationId xmlns:a16="http://schemas.microsoft.com/office/drawing/2014/main" id="{58117E1D-3169-4238-ADBE-5CF8C28D0EA8}"/>
                </a:ext>
              </a:extLst>
            </p:cNvPr>
            <p:cNvSpPr/>
            <p:nvPr/>
          </p:nvSpPr>
          <p:spPr>
            <a:xfrm>
              <a:off x="211134" y="714375"/>
              <a:ext cx="8723311" cy="1330323"/>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13021481 f126 1"/>
                <a:gd name="f131" fmla="*/ 812800 f125 1"/>
                <a:gd name="f132" fmla="*/ 12779871 f126 1"/>
                <a:gd name="f133" fmla="*/ 904875 f125 1"/>
                <a:gd name="f134" fmla="*/ 12522366 f126 1"/>
                <a:gd name="f135" fmla="*/ 984250 f125 1"/>
                <a:gd name="f136" fmla="*/ 12248966 f126 1"/>
                <a:gd name="f137" fmla="*/ 1057275 f125 1"/>
                <a:gd name="f138" fmla="*/ 11956492 f126 1"/>
                <a:gd name="f139" fmla="*/ 1114425 f125 1"/>
                <a:gd name="f140" fmla="*/ 11638584 f126 1"/>
                <a:gd name="f141" fmla="*/ 1158875 f125 1"/>
                <a:gd name="f142" fmla="*/ 11295245 f126 1"/>
                <a:gd name="f143" fmla="*/ 1190625 f125 1"/>
                <a:gd name="f144" fmla="*/ 10923293 f126 1"/>
                <a:gd name="f145" fmla="*/ 1209675 f125 1"/>
                <a:gd name="f146" fmla="*/ 10519551 f126 1"/>
                <a:gd name="f147" fmla="*/ 1206500 f125 1"/>
                <a:gd name="f148" fmla="*/ 10080839 f126 1"/>
                <a:gd name="f149" fmla="*/ 9603978 f126 1"/>
                <a:gd name="f150" fmla="*/ 1152525 f125 1"/>
                <a:gd name="f151" fmla="*/ 9085789 f126 1"/>
                <a:gd name="f152" fmla="*/ 1095375 f125 1"/>
                <a:gd name="f153" fmla="*/ 8526272 f126 1"/>
                <a:gd name="f154" fmla="*/ 1019175 f125 1"/>
                <a:gd name="f155" fmla="*/ 7919070 f126 1"/>
                <a:gd name="f156" fmla="*/ 917575 f125 1"/>
                <a:gd name="f157" fmla="*/ 7261002 f126 1"/>
                <a:gd name="f158" fmla="*/ 793750 f125 1"/>
                <a:gd name="f159" fmla="*/ 6552068 f126 1"/>
                <a:gd name="f160" fmla="*/ 644525 f125 1"/>
                <a:gd name="f161" fmla="*/ 5785912 f126 1"/>
                <a:gd name="f162" fmla="*/ 469900 f125 1"/>
                <a:gd name="f163" fmla="*/ 5398065 f126 1"/>
                <a:gd name="f164" fmla="*/ 381000 f125 1"/>
                <a:gd name="f165" fmla="*/ 4663699 f126 1"/>
                <a:gd name="f166" fmla="*/ 234950 f125 1"/>
                <a:gd name="f167" fmla="*/ 3992915 f126 1"/>
                <a:gd name="f168" fmla="*/ 130175 f125 1"/>
                <a:gd name="f169" fmla="*/ 3379354 f126 1"/>
                <a:gd name="f170" fmla="*/ 57150 f125 1"/>
                <a:gd name="f171" fmla="*/ 2823016 f126 1"/>
                <a:gd name="f172" fmla="*/ 15875 f125 1"/>
                <a:gd name="f173" fmla="*/ 2323902 f126 1"/>
                <a:gd name="f174" fmla="*/ 0 f125 1"/>
                <a:gd name="f175" fmla="*/ 1878832 f126 1"/>
                <a:gd name="f176" fmla="*/ 6350 f125 1"/>
                <a:gd name="f177" fmla="*/ 1484627 f126 1"/>
                <a:gd name="f178" fmla="*/ 31750 f125 1"/>
                <a:gd name="f179" fmla="*/ 1138108 f126 1"/>
                <a:gd name="f180" fmla="*/ 69850 f125 1"/>
                <a:gd name="f181" fmla="*/ 842454 f126 1"/>
                <a:gd name="f182" fmla="*/ 117475 f125 1"/>
                <a:gd name="f183" fmla="*/ 594487 f126 1"/>
                <a:gd name="f184" fmla="*/ 171450 f125 1"/>
                <a:gd name="f185" fmla="*/ 394205 f126 1"/>
                <a:gd name="f186" fmla="*/ 228600 f125 1"/>
                <a:gd name="f187" fmla="*/ 235251 f126 1"/>
                <a:gd name="f188" fmla="*/ 279400 f125 1"/>
                <a:gd name="f189" fmla="*/ 76298 f126 1"/>
                <a:gd name="f190" fmla="*/ 342900 f125 1"/>
                <a:gd name="f191" fmla="*/ 0 f126 1"/>
                <a:gd name="f192" fmla="*/ 1892300 f125 1"/>
                <a:gd name="f193" fmla="*/ 13027839 f126 1"/>
                <a:gd name="f194" fmla="*/ 1882775 f125 1"/>
                <a:gd name="f195" fmla="*/ 809625 f125 1"/>
                <a:gd name="f196" fmla="*/ f127 1 f2"/>
                <a:gd name="f197" fmla="*/ f130 1 8196"/>
                <a:gd name="f198" fmla="*/ f131 1 1192"/>
                <a:gd name="f199" fmla="*/ f132 1 8196"/>
                <a:gd name="f200" fmla="*/ f133 1 1192"/>
                <a:gd name="f201" fmla="*/ f134 1 8196"/>
                <a:gd name="f202" fmla="*/ f135 1 1192"/>
                <a:gd name="f203" fmla="*/ f136 1 8196"/>
                <a:gd name="f204" fmla="*/ f137 1 1192"/>
                <a:gd name="f205" fmla="*/ f138 1 8196"/>
                <a:gd name="f206" fmla="*/ f139 1 1192"/>
                <a:gd name="f207" fmla="*/ f140 1 8196"/>
                <a:gd name="f208" fmla="*/ f141 1 1192"/>
                <a:gd name="f209" fmla="*/ f142 1 8196"/>
                <a:gd name="f210" fmla="*/ f143 1 1192"/>
                <a:gd name="f211" fmla="*/ f144 1 8196"/>
                <a:gd name="f212" fmla="*/ f145 1 1192"/>
                <a:gd name="f213" fmla="*/ f146 1 8196"/>
                <a:gd name="f214" fmla="*/ f147 1 1192"/>
                <a:gd name="f215" fmla="*/ f148 1 8196"/>
                <a:gd name="f216" fmla="*/ f149 1 8196"/>
                <a:gd name="f217" fmla="*/ f150 1 1192"/>
                <a:gd name="f218" fmla="*/ f151 1 8196"/>
                <a:gd name="f219" fmla="*/ f152 1 1192"/>
                <a:gd name="f220" fmla="*/ f153 1 8196"/>
                <a:gd name="f221" fmla="*/ f154 1 1192"/>
                <a:gd name="f222" fmla="*/ f155 1 8196"/>
                <a:gd name="f223" fmla="*/ f156 1 1192"/>
                <a:gd name="f224" fmla="*/ f157 1 8196"/>
                <a:gd name="f225" fmla="*/ f158 1 1192"/>
                <a:gd name="f226" fmla="*/ f159 1 8196"/>
                <a:gd name="f227" fmla="*/ f160 1 1192"/>
                <a:gd name="f228" fmla="*/ f161 1 8196"/>
                <a:gd name="f229" fmla="*/ f162 1 1192"/>
                <a:gd name="f230" fmla="*/ f163 1 8196"/>
                <a:gd name="f231" fmla="*/ f164 1 1192"/>
                <a:gd name="f232" fmla="*/ f165 1 8196"/>
                <a:gd name="f233" fmla="*/ f166 1 1192"/>
                <a:gd name="f234" fmla="*/ f167 1 8196"/>
                <a:gd name="f235" fmla="*/ f168 1 1192"/>
                <a:gd name="f236" fmla="*/ f169 1 8196"/>
                <a:gd name="f237" fmla="*/ f170 1 1192"/>
                <a:gd name="f238" fmla="*/ f171 1 8196"/>
                <a:gd name="f239" fmla="*/ f172 1 1192"/>
                <a:gd name="f240" fmla="*/ f173 1 8196"/>
                <a:gd name="f241" fmla="*/ f174 1 1192"/>
                <a:gd name="f242" fmla="*/ f175 1 8196"/>
                <a:gd name="f243" fmla="*/ f176 1 1192"/>
                <a:gd name="f244" fmla="*/ f177 1 8196"/>
                <a:gd name="f245" fmla="*/ f178 1 1192"/>
                <a:gd name="f246" fmla="*/ f179 1 8196"/>
                <a:gd name="f247" fmla="*/ f180 1 1192"/>
                <a:gd name="f248" fmla="*/ f181 1 8196"/>
                <a:gd name="f249" fmla="*/ f182 1 1192"/>
                <a:gd name="f250" fmla="*/ f183 1 8196"/>
                <a:gd name="f251" fmla="*/ f184 1 1192"/>
                <a:gd name="f252" fmla="*/ f185 1 8196"/>
                <a:gd name="f253" fmla="*/ f186 1 1192"/>
                <a:gd name="f254" fmla="*/ f187 1 8196"/>
                <a:gd name="f255" fmla="*/ f188 1 1192"/>
                <a:gd name="f256" fmla="*/ f189 1 8196"/>
                <a:gd name="f257" fmla="*/ f190 1 1192"/>
                <a:gd name="f258" fmla="*/ f191 1 8196"/>
                <a:gd name="f259" fmla="*/ f192 1 1192"/>
                <a:gd name="f260" fmla="*/ f193 1 8196"/>
                <a:gd name="f261" fmla="*/ f194 1 1192"/>
                <a:gd name="f262" fmla="*/ f195 1 1192"/>
                <a:gd name="f263" fmla="*/ 0 1 f128"/>
                <a:gd name="f264" fmla="*/ f6 1 f128"/>
                <a:gd name="f265" fmla="*/ 0 1 f129"/>
                <a:gd name="f266" fmla="*/ f7 1 f129"/>
                <a:gd name="f267" fmla="+- f196 0 f1"/>
                <a:gd name="f268" fmla="*/ f197 1 f128"/>
                <a:gd name="f269" fmla="*/ f198 1 f129"/>
                <a:gd name="f270" fmla="*/ f199 1 f128"/>
                <a:gd name="f271" fmla="*/ f200 1 f129"/>
                <a:gd name="f272" fmla="*/ f201 1 f128"/>
                <a:gd name="f273" fmla="*/ f202 1 f129"/>
                <a:gd name="f274" fmla="*/ f203 1 f128"/>
                <a:gd name="f275" fmla="*/ f204 1 f129"/>
                <a:gd name="f276" fmla="*/ f205 1 f128"/>
                <a:gd name="f277" fmla="*/ f206 1 f129"/>
                <a:gd name="f278" fmla="*/ f207 1 f128"/>
                <a:gd name="f279" fmla="*/ f208 1 f129"/>
                <a:gd name="f280" fmla="*/ f209 1 f128"/>
                <a:gd name="f281" fmla="*/ f210 1 f129"/>
                <a:gd name="f282" fmla="*/ f211 1 f128"/>
                <a:gd name="f283" fmla="*/ f212 1 f129"/>
                <a:gd name="f284" fmla="*/ f213 1 f128"/>
                <a:gd name="f285" fmla="*/ f214 1 f129"/>
                <a:gd name="f286" fmla="*/ f215 1 f128"/>
                <a:gd name="f287" fmla="*/ f216 1 f128"/>
                <a:gd name="f288" fmla="*/ f217 1 f129"/>
                <a:gd name="f289" fmla="*/ f218 1 f128"/>
                <a:gd name="f290" fmla="*/ f219 1 f129"/>
                <a:gd name="f291" fmla="*/ f220 1 f128"/>
                <a:gd name="f292" fmla="*/ f221 1 f129"/>
                <a:gd name="f293" fmla="*/ f222 1 f128"/>
                <a:gd name="f294" fmla="*/ f223 1 f129"/>
                <a:gd name="f295" fmla="*/ f224 1 f128"/>
                <a:gd name="f296" fmla="*/ f225 1 f129"/>
                <a:gd name="f297" fmla="*/ f226 1 f128"/>
                <a:gd name="f298" fmla="*/ f227 1 f129"/>
                <a:gd name="f299" fmla="*/ f228 1 f128"/>
                <a:gd name="f300" fmla="*/ f229 1 f129"/>
                <a:gd name="f301" fmla="*/ f230 1 f128"/>
                <a:gd name="f302" fmla="*/ f231 1 f129"/>
                <a:gd name="f303" fmla="*/ f232 1 f128"/>
                <a:gd name="f304" fmla="*/ f233 1 f129"/>
                <a:gd name="f305" fmla="*/ f234 1 f128"/>
                <a:gd name="f306" fmla="*/ f235 1 f129"/>
                <a:gd name="f307" fmla="*/ f236 1 f128"/>
                <a:gd name="f308" fmla="*/ f237 1 f129"/>
                <a:gd name="f309" fmla="*/ f238 1 f128"/>
                <a:gd name="f310" fmla="*/ f239 1 f129"/>
                <a:gd name="f311" fmla="*/ f240 1 f128"/>
                <a:gd name="f312" fmla="*/ f241 1 f129"/>
                <a:gd name="f313" fmla="*/ f242 1 f128"/>
                <a:gd name="f314" fmla="*/ f243 1 f129"/>
                <a:gd name="f315" fmla="*/ f244 1 f128"/>
                <a:gd name="f316" fmla="*/ f245 1 f129"/>
                <a:gd name="f317" fmla="*/ f246 1 f128"/>
                <a:gd name="f318" fmla="*/ f247 1 f129"/>
                <a:gd name="f319" fmla="*/ f248 1 f128"/>
                <a:gd name="f320" fmla="*/ f249 1 f129"/>
                <a:gd name="f321" fmla="*/ f250 1 f128"/>
                <a:gd name="f322" fmla="*/ f251 1 f129"/>
                <a:gd name="f323" fmla="*/ f252 1 f128"/>
                <a:gd name="f324" fmla="*/ f253 1 f129"/>
                <a:gd name="f325" fmla="*/ f254 1 f128"/>
                <a:gd name="f326" fmla="*/ f255 1 f129"/>
                <a:gd name="f327" fmla="*/ f256 1 f128"/>
                <a:gd name="f328" fmla="*/ f257 1 f129"/>
                <a:gd name="f329" fmla="*/ f258 1 f128"/>
                <a:gd name="f330" fmla="*/ f259 1 f129"/>
                <a:gd name="f331" fmla="*/ f260 1 f128"/>
                <a:gd name="f332" fmla="*/ f261 1 f129"/>
                <a:gd name="f333" fmla="*/ f262 1 f129"/>
                <a:gd name="f334" fmla="*/ f263 f123 1"/>
                <a:gd name="f335" fmla="*/ f264 f123 1"/>
                <a:gd name="f336" fmla="*/ f266 f124 1"/>
                <a:gd name="f337" fmla="*/ f265 f124 1"/>
                <a:gd name="f338" fmla="*/ f268 f123 1"/>
                <a:gd name="f339" fmla="*/ f269 f124 1"/>
                <a:gd name="f340" fmla="*/ f270 f123 1"/>
                <a:gd name="f341" fmla="*/ f271 f124 1"/>
                <a:gd name="f342" fmla="*/ f272 f123 1"/>
                <a:gd name="f343" fmla="*/ f273 f124 1"/>
                <a:gd name="f344" fmla="*/ f274 f123 1"/>
                <a:gd name="f345" fmla="*/ f275 f124 1"/>
                <a:gd name="f346" fmla="*/ f276 f123 1"/>
                <a:gd name="f347" fmla="*/ f277 f124 1"/>
                <a:gd name="f348" fmla="*/ f278 f123 1"/>
                <a:gd name="f349" fmla="*/ f279 f124 1"/>
                <a:gd name="f350" fmla="*/ f280 f123 1"/>
                <a:gd name="f351" fmla="*/ f281 f124 1"/>
                <a:gd name="f352" fmla="*/ f282 f123 1"/>
                <a:gd name="f353" fmla="*/ f283 f124 1"/>
                <a:gd name="f354" fmla="*/ f284 f123 1"/>
                <a:gd name="f355" fmla="*/ f285 f124 1"/>
                <a:gd name="f356" fmla="*/ f286 f123 1"/>
                <a:gd name="f357" fmla="*/ f287 f123 1"/>
                <a:gd name="f358" fmla="*/ f288 f124 1"/>
                <a:gd name="f359" fmla="*/ f289 f123 1"/>
                <a:gd name="f360" fmla="*/ f290 f124 1"/>
                <a:gd name="f361" fmla="*/ f291 f123 1"/>
                <a:gd name="f362" fmla="*/ f292 f124 1"/>
                <a:gd name="f363" fmla="*/ f293 f123 1"/>
                <a:gd name="f364" fmla="*/ f294 f124 1"/>
                <a:gd name="f365" fmla="*/ f295 f123 1"/>
                <a:gd name="f366" fmla="*/ f296 f124 1"/>
                <a:gd name="f367" fmla="*/ f297 f123 1"/>
                <a:gd name="f368" fmla="*/ f298 f124 1"/>
                <a:gd name="f369" fmla="*/ f299 f123 1"/>
                <a:gd name="f370" fmla="*/ f300 f124 1"/>
                <a:gd name="f371" fmla="*/ f301 f123 1"/>
                <a:gd name="f372" fmla="*/ f302 f124 1"/>
                <a:gd name="f373" fmla="*/ f303 f123 1"/>
                <a:gd name="f374" fmla="*/ f304 f124 1"/>
                <a:gd name="f375" fmla="*/ f305 f123 1"/>
                <a:gd name="f376" fmla="*/ f306 f124 1"/>
                <a:gd name="f377" fmla="*/ f307 f123 1"/>
                <a:gd name="f378" fmla="*/ f308 f124 1"/>
                <a:gd name="f379" fmla="*/ f309 f123 1"/>
                <a:gd name="f380" fmla="*/ f310 f124 1"/>
                <a:gd name="f381" fmla="*/ f311 f123 1"/>
                <a:gd name="f382" fmla="*/ f312 f124 1"/>
                <a:gd name="f383" fmla="*/ f313 f123 1"/>
                <a:gd name="f384" fmla="*/ f314 f124 1"/>
                <a:gd name="f385" fmla="*/ f315 f123 1"/>
                <a:gd name="f386" fmla="*/ f316 f124 1"/>
                <a:gd name="f387" fmla="*/ f317 f123 1"/>
                <a:gd name="f388" fmla="*/ f318 f124 1"/>
                <a:gd name="f389" fmla="*/ f319 f123 1"/>
                <a:gd name="f390" fmla="*/ f320 f124 1"/>
                <a:gd name="f391" fmla="*/ f321 f123 1"/>
                <a:gd name="f392" fmla="*/ f322 f124 1"/>
                <a:gd name="f393" fmla="*/ f323 f123 1"/>
                <a:gd name="f394" fmla="*/ f324 f124 1"/>
                <a:gd name="f395" fmla="*/ f325 f123 1"/>
                <a:gd name="f396" fmla="*/ f326 f124 1"/>
                <a:gd name="f397" fmla="*/ f327 f123 1"/>
                <a:gd name="f398" fmla="*/ f328 f124 1"/>
                <a:gd name="f399" fmla="*/ f329 f123 1"/>
                <a:gd name="f400" fmla="*/ f330 f124 1"/>
                <a:gd name="f401" fmla="*/ f331 f123 1"/>
                <a:gd name="f402" fmla="*/ f332 f124 1"/>
                <a:gd name="f403" fmla="*/ f333 f124 1"/>
              </a:gdLst>
              <a:ahLst/>
              <a:cxnLst>
                <a:cxn ang="3cd4">
                  <a:pos x="hc" y="t"/>
                </a:cxn>
                <a:cxn ang="0">
                  <a:pos x="r" y="vc"/>
                </a:cxn>
                <a:cxn ang="cd4">
                  <a:pos x="hc" y="b"/>
                </a:cxn>
                <a:cxn ang="cd2">
                  <a:pos x="l" y="vc"/>
                </a:cxn>
                <a:cxn ang="f267">
                  <a:pos x="f338" y="f339"/>
                </a:cxn>
                <a:cxn ang="f267">
                  <a:pos x="f340" y="f341"/>
                </a:cxn>
                <a:cxn ang="f267">
                  <a:pos x="f342" y="f343"/>
                </a:cxn>
                <a:cxn ang="f267">
                  <a:pos x="f344" y="f345"/>
                </a:cxn>
                <a:cxn ang="f267">
                  <a:pos x="f346" y="f347"/>
                </a:cxn>
                <a:cxn ang="f267">
                  <a:pos x="f348" y="f349"/>
                </a:cxn>
                <a:cxn ang="f267">
                  <a:pos x="f350" y="f351"/>
                </a:cxn>
                <a:cxn ang="f267">
                  <a:pos x="f352" y="f353"/>
                </a:cxn>
                <a:cxn ang="f267">
                  <a:pos x="f354" y="f355"/>
                </a:cxn>
                <a:cxn ang="f267">
                  <a:pos x="f356" y="f351"/>
                </a:cxn>
                <a:cxn ang="f267">
                  <a:pos x="f357" y="f358"/>
                </a:cxn>
                <a:cxn ang="f267">
                  <a:pos x="f359" y="f360"/>
                </a:cxn>
                <a:cxn ang="f267">
                  <a:pos x="f361" y="f362"/>
                </a:cxn>
                <a:cxn ang="f267">
                  <a:pos x="f363" y="f364"/>
                </a:cxn>
                <a:cxn ang="f267">
                  <a:pos x="f365" y="f366"/>
                </a:cxn>
                <a:cxn ang="f267">
                  <a:pos x="f367" y="f368"/>
                </a:cxn>
                <a:cxn ang="f267">
                  <a:pos x="f369" y="f370"/>
                </a:cxn>
                <a:cxn ang="f267">
                  <a:pos x="f371" y="f372"/>
                </a:cxn>
                <a:cxn ang="f267">
                  <a:pos x="f373" y="f374"/>
                </a:cxn>
                <a:cxn ang="f267">
                  <a:pos x="f375" y="f376"/>
                </a:cxn>
                <a:cxn ang="f267">
                  <a:pos x="f377" y="f378"/>
                </a:cxn>
                <a:cxn ang="f267">
                  <a:pos x="f379" y="f380"/>
                </a:cxn>
                <a:cxn ang="f267">
                  <a:pos x="f381" y="f382"/>
                </a:cxn>
                <a:cxn ang="f267">
                  <a:pos x="f383" y="f384"/>
                </a:cxn>
                <a:cxn ang="f267">
                  <a:pos x="f385" y="f386"/>
                </a:cxn>
                <a:cxn ang="f267">
                  <a:pos x="f387" y="f388"/>
                </a:cxn>
                <a:cxn ang="f267">
                  <a:pos x="f389" y="f390"/>
                </a:cxn>
                <a:cxn ang="f267">
                  <a:pos x="f391" y="f392"/>
                </a:cxn>
                <a:cxn ang="f267">
                  <a:pos x="f393" y="f394"/>
                </a:cxn>
                <a:cxn ang="f267">
                  <a:pos x="f395" y="f396"/>
                </a:cxn>
                <a:cxn ang="f267">
                  <a:pos x="f397" y="f398"/>
                </a:cxn>
                <a:cxn ang="f267">
                  <a:pos x="f399" y="f372"/>
                </a:cxn>
                <a:cxn ang="f267">
                  <a:pos x="f338" y="f400"/>
                </a:cxn>
                <a:cxn ang="f267">
                  <a:pos x="f401" y="f402"/>
                </a:cxn>
                <a:cxn ang="f267">
                  <a:pos x="f401" y="f403"/>
                </a:cxn>
                <a:cxn ang="f267">
                  <a:pos x="f338" y="f339"/>
                </a:cxn>
              </a:cxnLst>
              <a:rect l="f334" t="f337" r="f335" b="f336"/>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6" y="f120"/>
                  </a:lnTo>
                  <a:lnTo>
                    <a:pt x="f6" y="f121"/>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grpSp>
      <p:sp>
        <p:nvSpPr>
          <p:cNvPr id="9" name="Date Placeholder 1">
            <a:extLst>
              <a:ext uri="{FF2B5EF4-FFF2-40B4-BE49-F238E27FC236}">
                <a16:creationId xmlns:a16="http://schemas.microsoft.com/office/drawing/2014/main" id="{0409AB5D-5406-41CB-8E06-70209704BE0B}"/>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2813217E-AC0A-4879-B736-9AE747E590BF}" type="datetime1">
              <a:rPr lang="en-US"/>
              <a:pPr lvl="0"/>
              <a:t>1/26/2021</a:t>
            </a:fld>
            <a:endParaRPr lang="en-US"/>
          </a:p>
        </p:txBody>
      </p:sp>
      <p:sp>
        <p:nvSpPr>
          <p:cNvPr id="10" name="Footer Placeholder 2">
            <a:extLst>
              <a:ext uri="{FF2B5EF4-FFF2-40B4-BE49-F238E27FC236}">
                <a16:creationId xmlns:a16="http://schemas.microsoft.com/office/drawing/2014/main" id="{08000CE2-817E-41F2-A2E8-8EAF28D38267}"/>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11" name="Slide Number Placeholder 3">
            <a:extLst>
              <a:ext uri="{FF2B5EF4-FFF2-40B4-BE49-F238E27FC236}">
                <a16:creationId xmlns:a16="http://schemas.microsoft.com/office/drawing/2014/main" id="{5B5BA4FC-1D33-4416-BEE5-5E0030C5A6E1}"/>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C808AD24-442F-4919-9E39-F85FF7CBBD74}" type="slidenum">
              <a:t>‹#›</a:t>
            </a:fld>
            <a:endParaRPr lang="en-US"/>
          </a:p>
        </p:txBody>
      </p:sp>
      <p:pic>
        <p:nvPicPr>
          <p:cNvPr id="12" name="Picture 11">
            <a:extLst>
              <a:ext uri="{FF2B5EF4-FFF2-40B4-BE49-F238E27FC236}">
                <a16:creationId xmlns:a16="http://schemas.microsoft.com/office/drawing/2014/main" id="{81E4F1DE-F8F2-4564-BB90-7DC4FD3B6B7A}"/>
              </a:ext>
            </a:extLst>
          </p:cNvPr>
          <p:cNvPicPr>
            <a:picLocks noChangeAspect="1"/>
          </p:cNvPicPr>
          <p:nvPr/>
        </p:nvPicPr>
        <p:blipFill>
          <a:blip r:embed="rId2"/>
          <a:stretch>
            <a:fillRect/>
          </a:stretch>
        </p:blipFill>
        <p:spPr>
          <a:xfrm>
            <a:off x="265093" y="5796591"/>
            <a:ext cx="2435705" cy="832515"/>
          </a:xfrm>
          <a:prstGeom prst="rect">
            <a:avLst/>
          </a:prstGeom>
          <a:noFill/>
          <a:ln cap="flat">
            <a:noFill/>
          </a:ln>
        </p:spPr>
      </p:pic>
      <p:sp>
        <p:nvSpPr>
          <p:cNvPr id="13" name="TextBox 1">
            <a:extLst>
              <a:ext uri="{FF2B5EF4-FFF2-40B4-BE49-F238E27FC236}">
                <a16:creationId xmlns:a16="http://schemas.microsoft.com/office/drawing/2014/main" id="{2CDF7172-C2BA-4D68-B26E-D70224AE7E66}"/>
              </a:ext>
            </a:extLst>
          </p:cNvPr>
          <p:cNvSpPr txBox="1"/>
          <p:nvPr/>
        </p:nvSpPr>
        <p:spPr>
          <a:xfrm>
            <a:off x="3116266" y="6182322"/>
            <a:ext cx="6027733" cy="523878"/>
          </a:xfrm>
          <a:prstGeom prst="rect">
            <a:avLst/>
          </a:prstGeom>
          <a:noFill/>
          <a:ln cap="flat">
            <a:noFill/>
          </a:ln>
        </p:spPr>
        <p:txBody>
          <a:bodyPr vert="horz" wrap="square" lIns="91412" tIns="45710" rIns="91412"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05E86"/>
                </a:solidFill>
                <a:uFillTx/>
                <a:latin typeface="Lucida Calligraphy" pitchFamily="66"/>
                <a:ea typeface=""/>
                <a:cs typeface="Arial"/>
              </a:rPr>
              <a:t>Fix It All With  a “Total Call”</a:t>
            </a:r>
          </a:p>
        </p:txBody>
      </p:sp>
    </p:spTree>
    <p:extLst>
      <p:ext uri="{BB962C8B-B14F-4D97-AF65-F5344CB8AC3E}">
        <p14:creationId xmlns:p14="http://schemas.microsoft.com/office/powerpoint/2010/main" val="315069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0E9FACA5-E041-4B87-9263-89F70C6C79D3}"/>
              </a:ext>
            </a:extLst>
          </p:cNvPr>
          <p:cNvSpPr/>
          <p:nvPr/>
        </p:nvSpPr>
        <p:spPr>
          <a:xfrm>
            <a:off x="228600" y="228600"/>
            <a:ext cx="8696328" cy="1427158"/>
          </a:xfrm>
          <a:custGeom>
            <a:avLst>
              <a:gd name="f10" fmla="val 1541"/>
            </a:avLst>
            <a:gdLst>
              <a:gd name="f1" fmla="val 10800000"/>
              <a:gd name="f2" fmla="val 5400000"/>
              <a:gd name="f3" fmla="val 16200000"/>
              <a:gd name="f4" fmla="val w"/>
              <a:gd name="f5" fmla="val h"/>
              <a:gd name="f6" fmla="val ss"/>
              <a:gd name="f7" fmla="val 0"/>
              <a:gd name="f8" fmla="*/ 5419351 1 1725033"/>
              <a:gd name="f9" fmla="val 45"/>
              <a:gd name="f10" fmla="val 154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grpSp>
        <p:nvGrpSpPr>
          <p:cNvPr id="3" name="Group 23">
            <a:extLst>
              <a:ext uri="{FF2B5EF4-FFF2-40B4-BE49-F238E27FC236}">
                <a16:creationId xmlns:a16="http://schemas.microsoft.com/office/drawing/2014/main" id="{FBACE9F6-6EB2-4AB2-A3F7-8ABA7D9F985C}"/>
              </a:ext>
            </a:extLst>
          </p:cNvPr>
          <p:cNvGrpSpPr/>
          <p:nvPr/>
        </p:nvGrpSpPr>
        <p:grpSpPr>
          <a:xfrm>
            <a:off x="211134" y="714375"/>
            <a:ext cx="8723312" cy="1331915"/>
            <a:chOff x="211134" y="714375"/>
            <a:chExt cx="8723312" cy="1331915"/>
          </a:xfrm>
        </p:grpSpPr>
        <p:sp>
          <p:nvSpPr>
            <p:cNvPr id="4" name="Freeform 14">
              <a:extLst>
                <a:ext uri="{FF2B5EF4-FFF2-40B4-BE49-F238E27FC236}">
                  <a16:creationId xmlns:a16="http://schemas.microsoft.com/office/drawing/2014/main" id="{814E985A-A754-4B30-9611-4BB63054420C}"/>
                </a:ext>
              </a:extLst>
            </p:cNvPr>
            <p:cNvSpPr/>
            <p:nvPr/>
          </p:nvSpPr>
          <p:spPr>
            <a:xfrm>
              <a:off x="6054352" y="859636"/>
              <a:ext cx="2880094" cy="715124"/>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4286250 f98 1"/>
                <a:gd name="f103" fmla="*/ 0 f97 1"/>
                <a:gd name="f104" fmla="*/ 4105275 f98 1"/>
                <a:gd name="f105" fmla="*/ 28575 f97 1"/>
                <a:gd name="f106" fmla="*/ 3921125 f98 1"/>
                <a:gd name="f107" fmla="*/ 60325 f97 1"/>
                <a:gd name="f108" fmla="*/ 3733800 f98 1"/>
                <a:gd name="f109" fmla="*/ 95250 f97 1"/>
                <a:gd name="f110" fmla="*/ 3540125 f98 1"/>
                <a:gd name="f111" fmla="*/ 130175 f97 1"/>
                <a:gd name="f112" fmla="*/ 3343275 f98 1"/>
                <a:gd name="f113" fmla="*/ 171450 f97 1"/>
                <a:gd name="f114" fmla="*/ 3140075 f98 1"/>
                <a:gd name="f115" fmla="*/ 212725 f97 1"/>
                <a:gd name="f116" fmla="*/ 2933700 f98 1"/>
                <a:gd name="f117" fmla="*/ 260350 f97 1"/>
                <a:gd name="f118" fmla="*/ 2720975 f98 1"/>
                <a:gd name="f119" fmla="*/ 307975 f97 1"/>
                <a:gd name="f120" fmla="*/ 2336800 f98 1"/>
                <a:gd name="f121" fmla="*/ 400050 f97 1"/>
                <a:gd name="f122" fmla="*/ 1962150 f98 1"/>
                <a:gd name="f123" fmla="*/ 482600 f97 1"/>
                <a:gd name="f124" fmla="*/ 1603375 f98 1"/>
                <a:gd name="f125" fmla="*/ 558800 f97 1"/>
                <a:gd name="f126" fmla="*/ 1257300 f98 1"/>
                <a:gd name="f127" fmla="*/ 631825 f97 1"/>
                <a:gd name="f128" fmla="*/ 927100 f98 1"/>
                <a:gd name="f129" fmla="*/ 695325 f97 1"/>
                <a:gd name="f130" fmla="*/ 606425 f98 1"/>
                <a:gd name="f131" fmla="*/ 752475 f97 1"/>
                <a:gd name="f132" fmla="*/ 298450 f98 1"/>
                <a:gd name="f133" fmla="*/ 806450 f97 1"/>
                <a:gd name="f134" fmla="*/ 0 f98 1"/>
                <a:gd name="f135" fmla="*/ 854075 f97 1"/>
                <a:gd name="f136" fmla="*/ 206375 f98 1"/>
                <a:gd name="f137" fmla="*/ 882650 f97 1"/>
                <a:gd name="f138" fmla="*/ 403225 f98 1"/>
                <a:gd name="f139" fmla="*/ 908050 f97 1"/>
                <a:gd name="f140" fmla="*/ 593725 f98 1"/>
                <a:gd name="f141" fmla="*/ 930275 f97 1"/>
                <a:gd name="f142" fmla="*/ 781050 f98 1"/>
                <a:gd name="f143" fmla="*/ 949325 f97 1"/>
                <a:gd name="f144" fmla="*/ 962025 f98 1"/>
                <a:gd name="f145" fmla="*/ 968375 f97 1"/>
                <a:gd name="f146" fmla="*/ 1136650 f98 1"/>
                <a:gd name="f147" fmla="*/ 981075 f97 1"/>
                <a:gd name="f148" fmla="*/ 1304925 f98 1"/>
                <a:gd name="f149" fmla="*/ 993775 f97 1"/>
                <a:gd name="f150" fmla="*/ 1470025 f98 1"/>
                <a:gd name="f151" fmla="*/ 1003300 f97 1"/>
                <a:gd name="f152" fmla="*/ 1631950 f98 1"/>
                <a:gd name="f153" fmla="*/ 1009650 f97 1"/>
                <a:gd name="f154" fmla="*/ 1787525 f98 1"/>
                <a:gd name="f155" fmla="*/ 1012825 f97 1"/>
                <a:gd name="f156" fmla="*/ 1936750 f98 1"/>
                <a:gd name="f157" fmla="*/ 1016000 f97 1"/>
                <a:gd name="f158" fmla="*/ 2082800 f98 1"/>
                <a:gd name="f159" fmla="*/ 2225675 f98 1"/>
                <a:gd name="f160" fmla="*/ 2365375 f98 1"/>
                <a:gd name="f161" fmla="*/ 2498725 f98 1"/>
                <a:gd name="f162" fmla="*/ 2628900 f98 1"/>
                <a:gd name="f163" fmla="*/ 2752725 f98 1"/>
                <a:gd name="f164" fmla="*/ 984250 f97 1"/>
                <a:gd name="f165" fmla="*/ 2876550 f98 1"/>
                <a:gd name="f166" fmla="*/ 971550 f97 1"/>
                <a:gd name="f167" fmla="*/ 2994025 f98 1"/>
                <a:gd name="f168" fmla="*/ 955675 f97 1"/>
                <a:gd name="f169" fmla="*/ 3111500 f98 1"/>
                <a:gd name="f170" fmla="*/ 939800 f97 1"/>
                <a:gd name="f171" fmla="*/ 3222625 f98 1"/>
                <a:gd name="f172" fmla="*/ 920750 f97 1"/>
                <a:gd name="f173" fmla="*/ 3333750 f98 1"/>
                <a:gd name="f174" fmla="*/ 901700 f97 1"/>
                <a:gd name="f175" fmla="*/ 3438525 f98 1"/>
                <a:gd name="f176" fmla="*/ 879475 f97 1"/>
                <a:gd name="f177" fmla="*/ 3543300 f98 1"/>
                <a:gd name="f178" fmla="*/ 857250 f97 1"/>
                <a:gd name="f179" fmla="*/ 3644900 f98 1"/>
                <a:gd name="f180" fmla="*/ 831850 f97 1"/>
                <a:gd name="f181" fmla="*/ 3743325 f98 1"/>
                <a:gd name="f182" fmla="*/ 3838575 f98 1"/>
                <a:gd name="f183" fmla="*/ 777875 f97 1"/>
                <a:gd name="f184" fmla="*/ 3933825 f98 1"/>
                <a:gd name="f185" fmla="*/ 749300 f97 1"/>
                <a:gd name="f186" fmla="*/ 4114800 f98 1"/>
                <a:gd name="f187" fmla="*/ 685800 f97 1"/>
                <a:gd name="f188" fmla="*/ 4289425 f98 1"/>
                <a:gd name="f189" fmla="*/ 619125 f97 1"/>
                <a:gd name="f190" fmla="*/ 4295775 f98 1"/>
                <a:gd name="f191" fmla="*/ 615950 f97 1"/>
                <a:gd name="f192" fmla="*/ f99 1 f2"/>
                <a:gd name="f193" fmla="*/ f102 1 2706"/>
                <a:gd name="f194" fmla="*/ f103 1 640"/>
                <a:gd name="f195" fmla="*/ f104 1 2706"/>
                <a:gd name="f196" fmla="*/ f105 1 640"/>
                <a:gd name="f197" fmla="*/ f106 1 2706"/>
                <a:gd name="f198" fmla="*/ f107 1 640"/>
                <a:gd name="f199" fmla="*/ f108 1 2706"/>
                <a:gd name="f200" fmla="*/ f109 1 640"/>
                <a:gd name="f201" fmla="*/ f110 1 2706"/>
                <a:gd name="f202" fmla="*/ f111 1 640"/>
                <a:gd name="f203" fmla="*/ f112 1 2706"/>
                <a:gd name="f204" fmla="*/ f113 1 640"/>
                <a:gd name="f205" fmla="*/ f114 1 2706"/>
                <a:gd name="f206" fmla="*/ f115 1 640"/>
                <a:gd name="f207" fmla="*/ f116 1 2706"/>
                <a:gd name="f208" fmla="*/ f117 1 640"/>
                <a:gd name="f209" fmla="*/ f118 1 2706"/>
                <a:gd name="f210" fmla="*/ f119 1 640"/>
                <a:gd name="f211" fmla="*/ f120 1 2706"/>
                <a:gd name="f212" fmla="*/ f121 1 640"/>
                <a:gd name="f213" fmla="*/ f122 1 2706"/>
                <a:gd name="f214" fmla="*/ f123 1 640"/>
                <a:gd name="f215" fmla="*/ f124 1 2706"/>
                <a:gd name="f216" fmla="*/ f125 1 640"/>
                <a:gd name="f217" fmla="*/ f126 1 2706"/>
                <a:gd name="f218" fmla="*/ f127 1 640"/>
                <a:gd name="f219" fmla="*/ f128 1 2706"/>
                <a:gd name="f220" fmla="*/ f129 1 640"/>
                <a:gd name="f221" fmla="*/ f130 1 2706"/>
                <a:gd name="f222" fmla="*/ f131 1 640"/>
                <a:gd name="f223" fmla="*/ f132 1 2706"/>
                <a:gd name="f224" fmla="*/ f133 1 640"/>
                <a:gd name="f225" fmla="*/ f134 1 2706"/>
                <a:gd name="f226" fmla="*/ f135 1 640"/>
                <a:gd name="f227" fmla="*/ f136 1 2706"/>
                <a:gd name="f228" fmla="*/ f137 1 640"/>
                <a:gd name="f229" fmla="*/ f138 1 2706"/>
                <a:gd name="f230" fmla="*/ f139 1 640"/>
                <a:gd name="f231" fmla="*/ f140 1 2706"/>
                <a:gd name="f232" fmla="*/ f141 1 640"/>
                <a:gd name="f233" fmla="*/ f142 1 2706"/>
                <a:gd name="f234" fmla="*/ f143 1 640"/>
                <a:gd name="f235" fmla="*/ f144 1 2706"/>
                <a:gd name="f236" fmla="*/ f145 1 640"/>
                <a:gd name="f237" fmla="*/ f146 1 2706"/>
                <a:gd name="f238" fmla="*/ f147 1 640"/>
                <a:gd name="f239" fmla="*/ f148 1 2706"/>
                <a:gd name="f240" fmla="*/ f149 1 640"/>
                <a:gd name="f241" fmla="*/ f150 1 2706"/>
                <a:gd name="f242" fmla="*/ f151 1 640"/>
                <a:gd name="f243" fmla="*/ f152 1 2706"/>
                <a:gd name="f244" fmla="*/ f153 1 640"/>
                <a:gd name="f245" fmla="*/ f154 1 2706"/>
                <a:gd name="f246" fmla="*/ f155 1 640"/>
                <a:gd name="f247" fmla="*/ f156 1 2706"/>
                <a:gd name="f248" fmla="*/ f157 1 640"/>
                <a:gd name="f249" fmla="*/ f158 1 2706"/>
                <a:gd name="f250" fmla="*/ f159 1 2706"/>
                <a:gd name="f251" fmla="*/ f160 1 2706"/>
                <a:gd name="f252" fmla="*/ f161 1 2706"/>
                <a:gd name="f253" fmla="*/ f162 1 2706"/>
                <a:gd name="f254" fmla="*/ f163 1 2706"/>
                <a:gd name="f255" fmla="*/ f164 1 640"/>
                <a:gd name="f256" fmla="*/ f165 1 2706"/>
                <a:gd name="f257" fmla="*/ f166 1 640"/>
                <a:gd name="f258" fmla="*/ f167 1 2706"/>
                <a:gd name="f259" fmla="*/ f168 1 640"/>
                <a:gd name="f260" fmla="*/ f169 1 2706"/>
                <a:gd name="f261" fmla="*/ f170 1 640"/>
                <a:gd name="f262" fmla="*/ f171 1 2706"/>
                <a:gd name="f263" fmla="*/ f172 1 640"/>
                <a:gd name="f264" fmla="*/ f173 1 2706"/>
                <a:gd name="f265" fmla="*/ f174 1 640"/>
                <a:gd name="f266" fmla="*/ f175 1 2706"/>
                <a:gd name="f267" fmla="*/ f176 1 640"/>
                <a:gd name="f268" fmla="*/ f177 1 2706"/>
                <a:gd name="f269" fmla="*/ f178 1 640"/>
                <a:gd name="f270" fmla="*/ f179 1 2706"/>
                <a:gd name="f271" fmla="*/ f180 1 640"/>
                <a:gd name="f272" fmla="*/ f181 1 2706"/>
                <a:gd name="f273" fmla="*/ f182 1 2706"/>
                <a:gd name="f274" fmla="*/ f183 1 640"/>
                <a:gd name="f275" fmla="*/ f184 1 2706"/>
                <a:gd name="f276" fmla="*/ f185 1 640"/>
                <a:gd name="f277" fmla="*/ f186 1 2706"/>
                <a:gd name="f278" fmla="*/ f187 1 640"/>
                <a:gd name="f279" fmla="*/ f188 1 2706"/>
                <a:gd name="f280" fmla="*/ f189 1 640"/>
                <a:gd name="f281" fmla="*/ f190 1 2706"/>
                <a:gd name="f282" fmla="*/ f191 1 640"/>
                <a:gd name="f283" fmla="*/ 0 1 f100"/>
                <a:gd name="f284" fmla="*/ f6 1 f100"/>
                <a:gd name="f285" fmla="*/ 0 1 f101"/>
                <a:gd name="f286" fmla="*/ f7 1 f101"/>
                <a:gd name="f287" fmla="+- f192 0 f1"/>
                <a:gd name="f288" fmla="*/ f193 1 f100"/>
                <a:gd name="f289" fmla="*/ f194 1 f101"/>
                <a:gd name="f290" fmla="*/ f195 1 f100"/>
                <a:gd name="f291" fmla="*/ f196 1 f101"/>
                <a:gd name="f292" fmla="*/ f197 1 f100"/>
                <a:gd name="f293" fmla="*/ f198 1 f101"/>
                <a:gd name="f294" fmla="*/ f199 1 f100"/>
                <a:gd name="f295" fmla="*/ f200 1 f101"/>
                <a:gd name="f296" fmla="*/ f201 1 f100"/>
                <a:gd name="f297" fmla="*/ f202 1 f101"/>
                <a:gd name="f298" fmla="*/ f203 1 f100"/>
                <a:gd name="f299" fmla="*/ f204 1 f101"/>
                <a:gd name="f300" fmla="*/ f205 1 f100"/>
                <a:gd name="f301" fmla="*/ f206 1 f101"/>
                <a:gd name="f302" fmla="*/ f207 1 f100"/>
                <a:gd name="f303" fmla="*/ f208 1 f101"/>
                <a:gd name="f304" fmla="*/ f209 1 f100"/>
                <a:gd name="f305" fmla="*/ f210 1 f101"/>
                <a:gd name="f306" fmla="*/ f211 1 f100"/>
                <a:gd name="f307" fmla="*/ f212 1 f101"/>
                <a:gd name="f308" fmla="*/ f213 1 f100"/>
                <a:gd name="f309" fmla="*/ f214 1 f101"/>
                <a:gd name="f310" fmla="*/ f215 1 f100"/>
                <a:gd name="f311" fmla="*/ f216 1 f101"/>
                <a:gd name="f312" fmla="*/ f217 1 f100"/>
                <a:gd name="f313" fmla="*/ f218 1 f101"/>
                <a:gd name="f314" fmla="*/ f219 1 f100"/>
                <a:gd name="f315" fmla="*/ f220 1 f101"/>
                <a:gd name="f316" fmla="*/ f221 1 f100"/>
                <a:gd name="f317" fmla="*/ f222 1 f101"/>
                <a:gd name="f318" fmla="*/ f223 1 f100"/>
                <a:gd name="f319" fmla="*/ f224 1 f101"/>
                <a:gd name="f320" fmla="*/ f225 1 f100"/>
                <a:gd name="f321" fmla="*/ f226 1 f101"/>
                <a:gd name="f322" fmla="*/ f227 1 f100"/>
                <a:gd name="f323" fmla="*/ f228 1 f101"/>
                <a:gd name="f324" fmla="*/ f229 1 f100"/>
                <a:gd name="f325" fmla="*/ f230 1 f101"/>
                <a:gd name="f326" fmla="*/ f231 1 f100"/>
                <a:gd name="f327" fmla="*/ f232 1 f101"/>
                <a:gd name="f328" fmla="*/ f233 1 f100"/>
                <a:gd name="f329" fmla="*/ f234 1 f101"/>
                <a:gd name="f330" fmla="*/ f235 1 f100"/>
                <a:gd name="f331" fmla="*/ f236 1 f101"/>
                <a:gd name="f332" fmla="*/ f237 1 f100"/>
                <a:gd name="f333" fmla="*/ f238 1 f101"/>
                <a:gd name="f334" fmla="*/ f239 1 f100"/>
                <a:gd name="f335" fmla="*/ f240 1 f101"/>
                <a:gd name="f336" fmla="*/ f241 1 f100"/>
                <a:gd name="f337" fmla="*/ f242 1 f101"/>
                <a:gd name="f338" fmla="*/ f243 1 f100"/>
                <a:gd name="f339" fmla="*/ f244 1 f101"/>
                <a:gd name="f340" fmla="*/ f245 1 f100"/>
                <a:gd name="f341" fmla="*/ f246 1 f101"/>
                <a:gd name="f342" fmla="*/ f247 1 f100"/>
                <a:gd name="f343" fmla="*/ f248 1 f101"/>
                <a:gd name="f344" fmla="*/ f249 1 f100"/>
                <a:gd name="f345" fmla="*/ f250 1 f100"/>
                <a:gd name="f346" fmla="*/ f251 1 f100"/>
                <a:gd name="f347" fmla="*/ f252 1 f100"/>
                <a:gd name="f348" fmla="*/ f253 1 f100"/>
                <a:gd name="f349" fmla="*/ f254 1 f100"/>
                <a:gd name="f350" fmla="*/ f255 1 f101"/>
                <a:gd name="f351" fmla="*/ f256 1 f100"/>
                <a:gd name="f352" fmla="*/ f257 1 f101"/>
                <a:gd name="f353" fmla="*/ f258 1 f100"/>
                <a:gd name="f354" fmla="*/ f259 1 f101"/>
                <a:gd name="f355" fmla="*/ f260 1 f100"/>
                <a:gd name="f356" fmla="*/ f261 1 f101"/>
                <a:gd name="f357" fmla="*/ f262 1 f100"/>
                <a:gd name="f358" fmla="*/ f263 1 f101"/>
                <a:gd name="f359" fmla="*/ f264 1 f100"/>
                <a:gd name="f360" fmla="*/ f265 1 f101"/>
                <a:gd name="f361" fmla="*/ f266 1 f100"/>
                <a:gd name="f362" fmla="*/ f267 1 f101"/>
                <a:gd name="f363" fmla="*/ f268 1 f100"/>
                <a:gd name="f364" fmla="*/ f269 1 f101"/>
                <a:gd name="f365" fmla="*/ f270 1 f100"/>
                <a:gd name="f366" fmla="*/ f271 1 f101"/>
                <a:gd name="f367" fmla="*/ f272 1 f100"/>
                <a:gd name="f368" fmla="*/ f273 1 f100"/>
                <a:gd name="f369" fmla="*/ f274 1 f101"/>
                <a:gd name="f370" fmla="*/ f275 1 f100"/>
                <a:gd name="f371" fmla="*/ f276 1 f101"/>
                <a:gd name="f372" fmla="*/ f277 1 f100"/>
                <a:gd name="f373" fmla="*/ f278 1 f101"/>
                <a:gd name="f374" fmla="*/ f279 1 f100"/>
                <a:gd name="f375" fmla="*/ f280 1 f101"/>
                <a:gd name="f376" fmla="*/ f281 1 f100"/>
                <a:gd name="f377" fmla="*/ f282 1 f101"/>
                <a:gd name="f378" fmla="*/ f283 f95 1"/>
                <a:gd name="f379" fmla="*/ f284 f95 1"/>
                <a:gd name="f380" fmla="*/ f286 f96 1"/>
                <a:gd name="f381" fmla="*/ f285 f96 1"/>
                <a:gd name="f382" fmla="*/ f288 f95 1"/>
                <a:gd name="f383" fmla="*/ f289 f96 1"/>
                <a:gd name="f384" fmla="*/ f290 f95 1"/>
                <a:gd name="f385" fmla="*/ f291 f96 1"/>
                <a:gd name="f386" fmla="*/ f292 f95 1"/>
                <a:gd name="f387" fmla="*/ f293 f96 1"/>
                <a:gd name="f388" fmla="*/ f294 f95 1"/>
                <a:gd name="f389" fmla="*/ f295 f96 1"/>
                <a:gd name="f390" fmla="*/ f296 f95 1"/>
                <a:gd name="f391" fmla="*/ f297 f96 1"/>
                <a:gd name="f392" fmla="*/ f298 f95 1"/>
                <a:gd name="f393" fmla="*/ f299 f96 1"/>
                <a:gd name="f394" fmla="*/ f300 f95 1"/>
                <a:gd name="f395" fmla="*/ f301 f96 1"/>
                <a:gd name="f396" fmla="*/ f302 f95 1"/>
                <a:gd name="f397" fmla="*/ f303 f96 1"/>
                <a:gd name="f398" fmla="*/ f304 f95 1"/>
                <a:gd name="f399" fmla="*/ f305 f96 1"/>
                <a:gd name="f400" fmla="*/ f306 f95 1"/>
                <a:gd name="f401" fmla="*/ f307 f96 1"/>
                <a:gd name="f402" fmla="*/ f308 f95 1"/>
                <a:gd name="f403" fmla="*/ f309 f96 1"/>
                <a:gd name="f404" fmla="*/ f310 f95 1"/>
                <a:gd name="f405" fmla="*/ f311 f96 1"/>
                <a:gd name="f406" fmla="*/ f312 f95 1"/>
                <a:gd name="f407" fmla="*/ f313 f96 1"/>
                <a:gd name="f408" fmla="*/ f314 f95 1"/>
                <a:gd name="f409" fmla="*/ f315 f96 1"/>
                <a:gd name="f410" fmla="*/ f316 f95 1"/>
                <a:gd name="f411" fmla="*/ f317 f96 1"/>
                <a:gd name="f412" fmla="*/ f318 f95 1"/>
                <a:gd name="f413" fmla="*/ f319 f96 1"/>
                <a:gd name="f414" fmla="*/ f320 f95 1"/>
                <a:gd name="f415" fmla="*/ f321 f96 1"/>
                <a:gd name="f416" fmla="*/ f322 f95 1"/>
                <a:gd name="f417" fmla="*/ f323 f96 1"/>
                <a:gd name="f418" fmla="*/ f324 f95 1"/>
                <a:gd name="f419" fmla="*/ f325 f96 1"/>
                <a:gd name="f420" fmla="*/ f326 f95 1"/>
                <a:gd name="f421" fmla="*/ f327 f96 1"/>
                <a:gd name="f422" fmla="*/ f328 f95 1"/>
                <a:gd name="f423" fmla="*/ f329 f96 1"/>
                <a:gd name="f424" fmla="*/ f330 f95 1"/>
                <a:gd name="f425" fmla="*/ f331 f96 1"/>
                <a:gd name="f426" fmla="*/ f332 f95 1"/>
                <a:gd name="f427" fmla="*/ f333 f96 1"/>
                <a:gd name="f428" fmla="*/ f334 f95 1"/>
                <a:gd name="f429" fmla="*/ f335 f96 1"/>
                <a:gd name="f430" fmla="*/ f336 f95 1"/>
                <a:gd name="f431" fmla="*/ f337 f96 1"/>
                <a:gd name="f432" fmla="*/ f338 f95 1"/>
                <a:gd name="f433" fmla="*/ f339 f96 1"/>
                <a:gd name="f434" fmla="*/ f340 f95 1"/>
                <a:gd name="f435" fmla="*/ f341 f96 1"/>
                <a:gd name="f436" fmla="*/ f342 f95 1"/>
                <a:gd name="f437" fmla="*/ f343 f96 1"/>
                <a:gd name="f438" fmla="*/ f344 f95 1"/>
                <a:gd name="f439" fmla="*/ f345 f95 1"/>
                <a:gd name="f440" fmla="*/ f346 f95 1"/>
                <a:gd name="f441" fmla="*/ f347 f95 1"/>
                <a:gd name="f442" fmla="*/ f348 f95 1"/>
                <a:gd name="f443" fmla="*/ f349 f95 1"/>
                <a:gd name="f444" fmla="*/ f350 f96 1"/>
                <a:gd name="f445" fmla="*/ f351 f95 1"/>
                <a:gd name="f446" fmla="*/ f352 f96 1"/>
                <a:gd name="f447" fmla="*/ f353 f95 1"/>
                <a:gd name="f448" fmla="*/ f354 f96 1"/>
                <a:gd name="f449" fmla="*/ f355 f95 1"/>
                <a:gd name="f450" fmla="*/ f356 f96 1"/>
                <a:gd name="f451" fmla="*/ f357 f95 1"/>
                <a:gd name="f452" fmla="*/ f358 f96 1"/>
                <a:gd name="f453" fmla="*/ f359 f95 1"/>
                <a:gd name="f454" fmla="*/ f360 f96 1"/>
                <a:gd name="f455" fmla="*/ f361 f95 1"/>
                <a:gd name="f456" fmla="*/ f362 f96 1"/>
                <a:gd name="f457" fmla="*/ f363 f95 1"/>
                <a:gd name="f458" fmla="*/ f364 f96 1"/>
                <a:gd name="f459" fmla="*/ f365 f95 1"/>
                <a:gd name="f460" fmla="*/ f366 f96 1"/>
                <a:gd name="f461" fmla="*/ f367 f95 1"/>
                <a:gd name="f462" fmla="*/ f368 f95 1"/>
                <a:gd name="f463" fmla="*/ f369 f96 1"/>
                <a:gd name="f464" fmla="*/ f370 f95 1"/>
                <a:gd name="f465" fmla="*/ f371 f96 1"/>
                <a:gd name="f466" fmla="*/ f372 f95 1"/>
                <a:gd name="f467" fmla="*/ f373 f96 1"/>
                <a:gd name="f468" fmla="*/ f374 f95 1"/>
                <a:gd name="f469" fmla="*/ f375 f96 1"/>
                <a:gd name="f470" fmla="*/ f376 f95 1"/>
                <a:gd name="f471" fmla="*/ f377 f96 1"/>
              </a:gdLst>
              <a:ahLst/>
              <a:cxnLst>
                <a:cxn ang="3cd4">
                  <a:pos x="hc" y="t"/>
                </a:cxn>
                <a:cxn ang="0">
                  <a:pos x="r" y="vc"/>
                </a:cxn>
                <a:cxn ang="cd4">
                  <a:pos x="hc" y="b"/>
                </a:cxn>
                <a:cxn ang="cd2">
                  <a:pos x="l" y="vc"/>
                </a:cxn>
                <a:cxn ang="f287">
                  <a:pos x="f382" y="f383"/>
                </a:cxn>
                <a:cxn ang="f287">
                  <a:pos x="f382" y="f383"/>
                </a:cxn>
                <a:cxn ang="f287">
                  <a:pos x="f384" y="f385"/>
                </a:cxn>
                <a:cxn ang="f287">
                  <a:pos x="f386" y="f387"/>
                </a:cxn>
                <a:cxn ang="f287">
                  <a:pos x="f388" y="f389"/>
                </a:cxn>
                <a:cxn ang="f287">
                  <a:pos x="f390" y="f391"/>
                </a:cxn>
                <a:cxn ang="f287">
                  <a:pos x="f392" y="f393"/>
                </a:cxn>
                <a:cxn ang="f287">
                  <a:pos x="f394" y="f395"/>
                </a:cxn>
                <a:cxn ang="f287">
                  <a:pos x="f396" y="f397"/>
                </a:cxn>
                <a:cxn ang="f287">
                  <a:pos x="f398" y="f399"/>
                </a:cxn>
                <a:cxn ang="f287">
                  <a:pos x="f398" y="f399"/>
                </a:cxn>
                <a:cxn ang="f287">
                  <a:pos x="f400" y="f401"/>
                </a:cxn>
                <a:cxn ang="f287">
                  <a:pos x="f402" y="f403"/>
                </a:cxn>
                <a:cxn ang="f287">
                  <a:pos x="f404" y="f405"/>
                </a:cxn>
                <a:cxn ang="f287">
                  <a:pos x="f406" y="f407"/>
                </a:cxn>
                <a:cxn ang="f287">
                  <a:pos x="f408" y="f409"/>
                </a:cxn>
                <a:cxn ang="f287">
                  <a:pos x="f410" y="f411"/>
                </a:cxn>
                <a:cxn ang="f287">
                  <a:pos x="f412" y="f413"/>
                </a:cxn>
                <a:cxn ang="f287">
                  <a:pos x="f414" y="f415"/>
                </a:cxn>
                <a:cxn ang="f287">
                  <a:pos x="f414" y="f415"/>
                </a:cxn>
                <a:cxn ang="f287">
                  <a:pos x="f416" y="f417"/>
                </a:cxn>
                <a:cxn ang="f287">
                  <a:pos x="f418" y="f419"/>
                </a:cxn>
                <a:cxn ang="f287">
                  <a:pos x="f420" y="f421"/>
                </a:cxn>
                <a:cxn ang="f287">
                  <a:pos x="f422" y="f423"/>
                </a:cxn>
                <a:cxn ang="f287">
                  <a:pos x="f424" y="f425"/>
                </a:cxn>
                <a:cxn ang="f287">
                  <a:pos x="f426" y="f427"/>
                </a:cxn>
                <a:cxn ang="f287">
                  <a:pos x="f428" y="f429"/>
                </a:cxn>
                <a:cxn ang="f287">
                  <a:pos x="f430" y="f431"/>
                </a:cxn>
                <a:cxn ang="f287">
                  <a:pos x="f432" y="f433"/>
                </a:cxn>
                <a:cxn ang="f287">
                  <a:pos x="f434" y="f435"/>
                </a:cxn>
                <a:cxn ang="f287">
                  <a:pos x="f436" y="f437"/>
                </a:cxn>
                <a:cxn ang="f287">
                  <a:pos x="f438" y="f437"/>
                </a:cxn>
                <a:cxn ang="f287">
                  <a:pos x="f439" y="f435"/>
                </a:cxn>
                <a:cxn ang="f287">
                  <a:pos x="f440" y="f433"/>
                </a:cxn>
                <a:cxn ang="f287">
                  <a:pos x="f441" y="f431"/>
                </a:cxn>
                <a:cxn ang="f287">
                  <a:pos x="f442" y="f429"/>
                </a:cxn>
                <a:cxn ang="f287">
                  <a:pos x="f443" y="f444"/>
                </a:cxn>
                <a:cxn ang="f287">
                  <a:pos x="f445" y="f446"/>
                </a:cxn>
                <a:cxn ang="f287">
                  <a:pos x="f447" y="f448"/>
                </a:cxn>
                <a:cxn ang="f287">
                  <a:pos x="f449" y="f450"/>
                </a:cxn>
                <a:cxn ang="f287">
                  <a:pos x="f451" y="f452"/>
                </a:cxn>
                <a:cxn ang="f287">
                  <a:pos x="f453" y="f454"/>
                </a:cxn>
                <a:cxn ang="f287">
                  <a:pos x="f455" y="f456"/>
                </a:cxn>
                <a:cxn ang="f287">
                  <a:pos x="f457" y="f458"/>
                </a:cxn>
                <a:cxn ang="f287">
                  <a:pos x="f459" y="f460"/>
                </a:cxn>
                <a:cxn ang="f287">
                  <a:pos x="f461" y="f413"/>
                </a:cxn>
                <a:cxn ang="f287">
                  <a:pos x="f462" y="f463"/>
                </a:cxn>
                <a:cxn ang="f287">
                  <a:pos x="f464" y="f465"/>
                </a:cxn>
                <a:cxn ang="f287">
                  <a:pos x="f466" y="f467"/>
                </a:cxn>
                <a:cxn ang="f287">
                  <a:pos x="f468" y="f469"/>
                </a:cxn>
                <a:cxn ang="f287">
                  <a:pos x="f468" y="f469"/>
                </a:cxn>
                <a:cxn ang="f287">
                  <a:pos x="f470" y="f471"/>
                </a:cxn>
                <a:cxn ang="f287">
                  <a:pos x="f470" y="f471"/>
                </a:cxn>
                <a:cxn ang="f287">
                  <a:pos x="f470" y="f383"/>
                </a:cxn>
                <a:cxn ang="f287">
                  <a:pos x="f470" y="f383"/>
                </a:cxn>
                <a:cxn ang="f287">
                  <a:pos x="f382" y="f383"/>
                </a:cxn>
                <a:cxn ang="f287">
                  <a:pos x="f382" y="f383"/>
                </a:cxn>
              </a:cxnLst>
              <a:rect l="f378" t="f381" r="f379" b="f380"/>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6" y="f93"/>
                  </a:lnTo>
                  <a:lnTo>
                    <a:pt x="f6" y="f5"/>
                  </a:lnTo>
                  <a:lnTo>
                    <a:pt x="f8" y="f5"/>
                  </a:lnTo>
                  <a:close/>
                </a:path>
              </a:pathLst>
            </a:custGeom>
            <a:solidFill>
              <a:srgbClr val="C6E7FC">
                <a:alpha val="2901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5" name="Freeform 18">
              <a:extLst>
                <a:ext uri="{FF2B5EF4-FFF2-40B4-BE49-F238E27FC236}">
                  <a16:creationId xmlns:a16="http://schemas.microsoft.com/office/drawing/2014/main" id="{5AE3C923-9601-49BF-A116-14460E03BD84}"/>
                </a:ext>
              </a:extLst>
            </p:cNvPr>
            <p:cNvSpPr/>
            <p:nvPr/>
          </p:nvSpPr>
          <p:spPr>
            <a:xfrm>
              <a:off x="2621859" y="731135"/>
              <a:ext cx="5551587" cy="851443"/>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8280401 f127 1"/>
                <a:gd name="f132" fmla="*/ 1133475 f126 1"/>
                <a:gd name="f133" fmla="*/ 7912101 f127 1"/>
                <a:gd name="f134" fmla="*/ 1089025 f126 1"/>
                <a:gd name="f135" fmla="*/ 7108826 f127 1"/>
                <a:gd name="f136" fmla="*/ 968375 f126 1"/>
                <a:gd name="f137" fmla="*/ 6213476 f127 1"/>
                <a:gd name="f138" fmla="*/ 806450 f126 1"/>
                <a:gd name="f139" fmla="*/ 5216526 f127 1"/>
                <a:gd name="f140" fmla="*/ 593725 f126 1"/>
                <a:gd name="f141" fmla="*/ 4676776 f127 1"/>
                <a:gd name="f142" fmla="*/ 469900 f126 1"/>
                <a:gd name="f143" fmla="*/ 4257676 f127 1"/>
                <a:gd name="f144" fmla="*/ 374650 f126 1"/>
                <a:gd name="f145" fmla="*/ 3857625 f127 1"/>
                <a:gd name="f146" fmla="*/ 292100 f126 1"/>
                <a:gd name="f147" fmla="*/ 3476625 f127 1"/>
                <a:gd name="f148" fmla="*/ 222250 f126 1"/>
                <a:gd name="f149" fmla="*/ 3111500 f127 1"/>
                <a:gd name="f150" fmla="*/ 161925 f126 1"/>
                <a:gd name="f151" fmla="*/ 2762250 f127 1"/>
                <a:gd name="f152" fmla="*/ 114300 f126 1"/>
                <a:gd name="f153" fmla="*/ 2117725 f127 1"/>
                <a:gd name="f154" fmla="*/ 44450 f126 1"/>
                <a:gd name="f155" fmla="*/ 1539875 f127 1"/>
                <a:gd name="f156" fmla="*/ 6350 f126 1"/>
                <a:gd name="f157" fmla="*/ 1022350 f127 1"/>
                <a:gd name="f158" fmla="*/ 0 f126 1"/>
                <a:gd name="f159" fmla="*/ 568325 f127 1"/>
                <a:gd name="f160" fmla="*/ 15875 f126 1"/>
                <a:gd name="f161" fmla="*/ 174625 f127 1"/>
                <a:gd name="f162" fmla="*/ 50800 f126 1"/>
                <a:gd name="f163" fmla="*/ 0 f127 1"/>
                <a:gd name="f164" fmla="*/ 76200 f126 1"/>
                <a:gd name="f165" fmla="*/ 498475 f127 1"/>
                <a:gd name="f166" fmla="*/ 136525 f126 1"/>
                <a:gd name="f167" fmla="*/ 1035050 f127 1"/>
                <a:gd name="f168" fmla="*/ 1609725 f127 1"/>
                <a:gd name="f169" fmla="*/ 333375 f126 1"/>
                <a:gd name="f170" fmla="*/ 2225675 f127 1"/>
                <a:gd name="f171" fmla="*/ 2787650 f127 1"/>
                <a:gd name="f172" fmla="*/ 600075 f126 1"/>
                <a:gd name="f173" fmla="*/ 3822700 f127 1"/>
                <a:gd name="f174" fmla="*/ 819150 f126 1"/>
                <a:gd name="f175" fmla="*/ 4298951 f127 1"/>
                <a:gd name="f176" fmla="*/ 908050 f126 1"/>
                <a:gd name="f177" fmla="*/ 4749801 f127 1"/>
                <a:gd name="f178" fmla="*/ 984250 f126 1"/>
                <a:gd name="f179" fmla="*/ 5175251 f127 1"/>
                <a:gd name="f180" fmla="*/ 1050925 f126 1"/>
                <a:gd name="f181" fmla="*/ 5575301 f127 1"/>
                <a:gd name="f182" fmla="*/ 1101725 f126 1"/>
                <a:gd name="f183" fmla="*/ 5953126 f127 1"/>
                <a:gd name="f184" fmla="*/ 1146175 f126 1"/>
                <a:gd name="f185" fmla="*/ 6308726 f127 1"/>
                <a:gd name="f186" fmla="*/ 1174750 f126 1"/>
                <a:gd name="f187" fmla="*/ 6642101 f127 1"/>
                <a:gd name="f188" fmla="*/ 1196975 f126 1"/>
                <a:gd name="f189" fmla="*/ 6959601 f127 1"/>
                <a:gd name="f190" fmla="*/ 1209675 f126 1"/>
                <a:gd name="f191" fmla="*/ 7254876 f127 1"/>
                <a:gd name="f192" fmla="*/ 7534276 f127 1"/>
                <a:gd name="f193" fmla="*/ 1203325 f126 1"/>
                <a:gd name="f194" fmla="*/ 7797801 f127 1"/>
                <a:gd name="f195" fmla="*/ 1187450 f126 1"/>
                <a:gd name="f196" fmla="*/ 8045451 f127 1"/>
                <a:gd name="f197" fmla="*/ 1162050 f126 1"/>
                <a:gd name="f198" fmla="*/ f128 1 f2"/>
                <a:gd name="f199" fmla="*/ f131 1 5216"/>
                <a:gd name="f200" fmla="*/ f132 1 762"/>
                <a:gd name="f201" fmla="*/ f133 1 5216"/>
                <a:gd name="f202" fmla="*/ f134 1 762"/>
                <a:gd name="f203" fmla="*/ f135 1 5216"/>
                <a:gd name="f204" fmla="*/ f136 1 762"/>
                <a:gd name="f205" fmla="*/ f137 1 5216"/>
                <a:gd name="f206" fmla="*/ f138 1 762"/>
                <a:gd name="f207" fmla="*/ f139 1 5216"/>
                <a:gd name="f208" fmla="*/ f140 1 762"/>
                <a:gd name="f209" fmla="*/ f141 1 5216"/>
                <a:gd name="f210" fmla="*/ f142 1 762"/>
                <a:gd name="f211" fmla="*/ f143 1 5216"/>
                <a:gd name="f212" fmla="*/ f144 1 762"/>
                <a:gd name="f213" fmla="*/ f145 1 5216"/>
                <a:gd name="f214" fmla="*/ f146 1 762"/>
                <a:gd name="f215" fmla="*/ f147 1 5216"/>
                <a:gd name="f216" fmla="*/ f148 1 762"/>
                <a:gd name="f217" fmla="*/ f149 1 5216"/>
                <a:gd name="f218" fmla="*/ f150 1 762"/>
                <a:gd name="f219" fmla="*/ f151 1 5216"/>
                <a:gd name="f220" fmla="*/ f152 1 762"/>
                <a:gd name="f221" fmla="*/ f153 1 5216"/>
                <a:gd name="f222" fmla="*/ f154 1 762"/>
                <a:gd name="f223" fmla="*/ f155 1 5216"/>
                <a:gd name="f224" fmla="*/ f156 1 762"/>
                <a:gd name="f225" fmla="*/ f157 1 5216"/>
                <a:gd name="f226" fmla="*/ f158 1 762"/>
                <a:gd name="f227" fmla="*/ f159 1 5216"/>
                <a:gd name="f228" fmla="*/ f160 1 762"/>
                <a:gd name="f229" fmla="*/ f161 1 5216"/>
                <a:gd name="f230" fmla="*/ f162 1 762"/>
                <a:gd name="f231" fmla="*/ f163 1 5216"/>
                <a:gd name="f232" fmla="*/ f164 1 762"/>
                <a:gd name="f233" fmla="*/ f165 1 5216"/>
                <a:gd name="f234" fmla="*/ f166 1 762"/>
                <a:gd name="f235" fmla="*/ f167 1 5216"/>
                <a:gd name="f236" fmla="*/ f168 1 5216"/>
                <a:gd name="f237" fmla="*/ f169 1 762"/>
                <a:gd name="f238" fmla="*/ f170 1 5216"/>
                <a:gd name="f239" fmla="*/ f171 1 5216"/>
                <a:gd name="f240" fmla="*/ f172 1 762"/>
                <a:gd name="f241" fmla="*/ f173 1 5216"/>
                <a:gd name="f242" fmla="*/ f174 1 762"/>
                <a:gd name="f243" fmla="*/ f175 1 5216"/>
                <a:gd name="f244" fmla="*/ f176 1 762"/>
                <a:gd name="f245" fmla="*/ f177 1 5216"/>
                <a:gd name="f246" fmla="*/ f178 1 762"/>
                <a:gd name="f247" fmla="*/ f179 1 5216"/>
                <a:gd name="f248" fmla="*/ f180 1 762"/>
                <a:gd name="f249" fmla="*/ f181 1 5216"/>
                <a:gd name="f250" fmla="*/ f182 1 762"/>
                <a:gd name="f251" fmla="*/ f183 1 5216"/>
                <a:gd name="f252" fmla="*/ f184 1 762"/>
                <a:gd name="f253" fmla="*/ f185 1 5216"/>
                <a:gd name="f254" fmla="*/ f186 1 762"/>
                <a:gd name="f255" fmla="*/ f187 1 5216"/>
                <a:gd name="f256" fmla="*/ f188 1 762"/>
                <a:gd name="f257" fmla="*/ f189 1 5216"/>
                <a:gd name="f258" fmla="*/ f190 1 762"/>
                <a:gd name="f259" fmla="*/ f191 1 5216"/>
                <a:gd name="f260" fmla="*/ f192 1 5216"/>
                <a:gd name="f261" fmla="*/ f193 1 762"/>
                <a:gd name="f262" fmla="*/ f194 1 5216"/>
                <a:gd name="f263" fmla="*/ f195 1 762"/>
                <a:gd name="f264" fmla="*/ f196 1 5216"/>
                <a:gd name="f265" fmla="*/ f197 1 762"/>
                <a:gd name="f266" fmla="*/ 0 1 f129"/>
                <a:gd name="f267" fmla="*/ f6 1 f129"/>
                <a:gd name="f268" fmla="*/ 0 1 f130"/>
                <a:gd name="f269" fmla="*/ f7 1 f130"/>
                <a:gd name="f270" fmla="+- f198 0 f1"/>
                <a:gd name="f271" fmla="*/ f199 1 f129"/>
                <a:gd name="f272" fmla="*/ f200 1 f130"/>
                <a:gd name="f273" fmla="*/ f201 1 f129"/>
                <a:gd name="f274" fmla="*/ f202 1 f130"/>
                <a:gd name="f275" fmla="*/ f203 1 f129"/>
                <a:gd name="f276" fmla="*/ f204 1 f130"/>
                <a:gd name="f277" fmla="*/ f205 1 f129"/>
                <a:gd name="f278" fmla="*/ f206 1 f130"/>
                <a:gd name="f279" fmla="*/ f207 1 f129"/>
                <a:gd name="f280" fmla="*/ f208 1 f130"/>
                <a:gd name="f281" fmla="*/ f209 1 f129"/>
                <a:gd name="f282" fmla="*/ f210 1 f130"/>
                <a:gd name="f283" fmla="*/ f211 1 f129"/>
                <a:gd name="f284" fmla="*/ f212 1 f130"/>
                <a:gd name="f285" fmla="*/ f213 1 f129"/>
                <a:gd name="f286" fmla="*/ f214 1 f130"/>
                <a:gd name="f287" fmla="*/ f215 1 f129"/>
                <a:gd name="f288" fmla="*/ f216 1 f130"/>
                <a:gd name="f289" fmla="*/ f217 1 f129"/>
                <a:gd name="f290" fmla="*/ f218 1 f130"/>
                <a:gd name="f291" fmla="*/ f219 1 f129"/>
                <a:gd name="f292" fmla="*/ f220 1 f130"/>
                <a:gd name="f293" fmla="*/ f221 1 f129"/>
                <a:gd name="f294" fmla="*/ f222 1 f130"/>
                <a:gd name="f295" fmla="*/ f223 1 f129"/>
                <a:gd name="f296" fmla="*/ f224 1 f130"/>
                <a:gd name="f297" fmla="*/ f225 1 f129"/>
                <a:gd name="f298" fmla="*/ f226 1 f130"/>
                <a:gd name="f299" fmla="*/ f227 1 f129"/>
                <a:gd name="f300" fmla="*/ f228 1 f130"/>
                <a:gd name="f301" fmla="*/ f229 1 f129"/>
                <a:gd name="f302" fmla="*/ f230 1 f130"/>
                <a:gd name="f303" fmla="*/ f231 1 f129"/>
                <a:gd name="f304" fmla="*/ f232 1 f130"/>
                <a:gd name="f305" fmla="*/ f233 1 f129"/>
                <a:gd name="f306" fmla="*/ f234 1 f130"/>
                <a:gd name="f307" fmla="*/ f235 1 f129"/>
                <a:gd name="f308" fmla="*/ f236 1 f129"/>
                <a:gd name="f309" fmla="*/ f237 1 f130"/>
                <a:gd name="f310" fmla="*/ f238 1 f129"/>
                <a:gd name="f311" fmla="*/ f239 1 f129"/>
                <a:gd name="f312" fmla="*/ f240 1 f130"/>
                <a:gd name="f313" fmla="*/ f241 1 f129"/>
                <a:gd name="f314" fmla="*/ f242 1 f130"/>
                <a:gd name="f315" fmla="*/ f243 1 f129"/>
                <a:gd name="f316" fmla="*/ f244 1 f130"/>
                <a:gd name="f317" fmla="*/ f245 1 f129"/>
                <a:gd name="f318" fmla="*/ f246 1 f130"/>
                <a:gd name="f319" fmla="*/ f247 1 f129"/>
                <a:gd name="f320" fmla="*/ f248 1 f130"/>
                <a:gd name="f321" fmla="*/ f249 1 f129"/>
                <a:gd name="f322" fmla="*/ f250 1 f130"/>
                <a:gd name="f323" fmla="*/ f251 1 f129"/>
                <a:gd name="f324" fmla="*/ f252 1 f130"/>
                <a:gd name="f325" fmla="*/ f253 1 f129"/>
                <a:gd name="f326" fmla="*/ f254 1 f130"/>
                <a:gd name="f327" fmla="*/ f255 1 f129"/>
                <a:gd name="f328" fmla="*/ f256 1 f130"/>
                <a:gd name="f329" fmla="*/ f257 1 f129"/>
                <a:gd name="f330" fmla="*/ f258 1 f130"/>
                <a:gd name="f331" fmla="*/ f259 1 f129"/>
                <a:gd name="f332" fmla="*/ f260 1 f129"/>
                <a:gd name="f333" fmla="*/ f261 1 f130"/>
                <a:gd name="f334" fmla="*/ f262 1 f129"/>
                <a:gd name="f335" fmla="*/ f263 1 f130"/>
                <a:gd name="f336" fmla="*/ f264 1 f129"/>
                <a:gd name="f337" fmla="*/ f265 1 f130"/>
                <a:gd name="f338" fmla="*/ f266 f124 1"/>
                <a:gd name="f339" fmla="*/ f267 f124 1"/>
                <a:gd name="f340" fmla="*/ f269 f125 1"/>
                <a:gd name="f341" fmla="*/ f268 f125 1"/>
                <a:gd name="f342" fmla="*/ f271 f124 1"/>
                <a:gd name="f343" fmla="*/ f272 f125 1"/>
                <a:gd name="f344" fmla="*/ f273 f124 1"/>
                <a:gd name="f345" fmla="*/ f274 f125 1"/>
                <a:gd name="f346" fmla="*/ f275 f124 1"/>
                <a:gd name="f347" fmla="*/ f276 f125 1"/>
                <a:gd name="f348" fmla="*/ f277 f124 1"/>
                <a:gd name="f349" fmla="*/ f278 f125 1"/>
                <a:gd name="f350" fmla="*/ f279 f124 1"/>
                <a:gd name="f351" fmla="*/ f280 f125 1"/>
                <a:gd name="f352" fmla="*/ f281 f124 1"/>
                <a:gd name="f353" fmla="*/ f282 f125 1"/>
                <a:gd name="f354" fmla="*/ f283 f124 1"/>
                <a:gd name="f355" fmla="*/ f284 f125 1"/>
                <a:gd name="f356" fmla="*/ f285 f124 1"/>
                <a:gd name="f357" fmla="*/ f286 f125 1"/>
                <a:gd name="f358" fmla="*/ f287 f124 1"/>
                <a:gd name="f359" fmla="*/ f288 f125 1"/>
                <a:gd name="f360" fmla="*/ f289 f124 1"/>
                <a:gd name="f361" fmla="*/ f290 f125 1"/>
                <a:gd name="f362" fmla="*/ f291 f124 1"/>
                <a:gd name="f363" fmla="*/ f292 f125 1"/>
                <a:gd name="f364" fmla="*/ f293 f124 1"/>
                <a:gd name="f365" fmla="*/ f294 f125 1"/>
                <a:gd name="f366" fmla="*/ f295 f124 1"/>
                <a:gd name="f367" fmla="*/ f296 f125 1"/>
                <a:gd name="f368" fmla="*/ f297 f124 1"/>
                <a:gd name="f369" fmla="*/ f298 f125 1"/>
                <a:gd name="f370" fmla="*/ f299 f124 1"/>
                <a:gd name="f371" fmla="*/ f300 f125 1"/>
                <a:gd name="f372" fmla="*/ f301 f124 1"/>
                <a:gd name="f373" fmla="*/ f302 f125 1"/>
                <a:gd name="f374" fmla="*/ f303 f124 1"/>
                <a:gd name="f375" fmla="*/ f304 f125 1"/>
                <a:gd name="f376" fmla="*/ f305 f124 1"/>
                <a:gd name="f377" fmla="*/ f306 f125 1"/>
                <a:gd name="f378" fmla="*/ f307 f124 1"/>
                <a:gd name="f379" fmla="*/ f308 f124 1"/>
                <a:gd name="f380" fmla="*/ f309 f125 1"/>
                <a:gd name="f381" fmla="*/ f310 f124 1"/>
                <a:gd name="f382" fmla="*/ f311 f124 1"/>
                <a:gd name="f383" fmla="*/ f312 f125 1"/>
                <a:gd name="f384" fmla="*/ f313 f124 1"/>
                <a:gd name="f385" fmla="*/ f314 f125 1"/>
                <a:gd name="f386" fmla="*/ f315 f124 1"/>
                <a:gd name="f387" fmla="*/ f316 f125 1"/>
                <a:gd name="f388" fmla="*/ f317 f124 1"/>
                <a:gd name="f389" fmla="*/ f318 f125 1"/>
                <a:gd name="f390" fmla="*/ f319 f124 1"/>
                <a:gd name="f391" fmla="*/ f320 f125 1"/>
                <a:gd name="f392" fmla="*/ f321 f124 1"/>
                <a:gd name="f393" fmla="*/ f322 f125 1"/>
                <a:gd name="f394" fmla="*/ f323 f124 1"/>
                <a:gd name="f395" fmla="*/ f324 f125 1"/>
                <a:gd name="f396" fmla="*/ f325 f124 1"/>
                <a:gd name="f397" fmla="*/ f326 f125 1"/>
                <a:gd name="f398" fmla="*/ f327 f124 1"/>
                <a:gd name="f399" fmla="*/ f328 f125 1"/>
                <a:gd name="f400" fmla="*/ f329 f124 1"/>
                <a:gd name="f401" fmla="*/ f330 f125 1"/>
                <a:gd name="f402" fmla="*/ f331 f124 1"/>
                <a:gd name="f403" fmla="*/ f332 f124 1"/>
                <a:gd name="f404" fmla="*/ f333 f125 1"/>
                <a:gd name="f405" fmla="*/ f334 f124 1"/>
                <a:gd name="f406" fmla="*/ f335 f125 1"/>
                <a:gd name="f407" fmla="*/ f336 f124 1"/>
                <a:gd name="f408" fmla="*/ f337 f125 1"/>
              </a:gdLst>
              <a:ahLst/>
              <a:cxnLst>
                <a:cxn ang="3cd4">
                  <a:pos x="hc" y="t"/>
                </a:cxn>
                <a:cxn ang="0">
                  <a:pos x="r" y="vc"/>
                </a:cxn>
                <a:cxn ang="cd4">
                  <a:pos x="hc" y="b"/>
                </a:cxn>
                <a:cxn ang="cd2">
                  <a:pos x="l" y="vc"/>
                </a:cxn>
                <a:cxn ang="f270">
                  <a:pos x="f342" y="f343"/>
                </a:cxn>
                <a:cxn ang="f270">
                  <a:pos x="f344" y="f345"/>
                </a:cxn>
                <a:cxn ang="f270">
                  <a:pos x="f346" y="f347"/>
                </a:cxn>
                <a:cxn ang="f270">
                  <a:pos x="f348" y="f349"/>
                </a:cxn>
                <a:cxn ang="f270">
                  <a:pos x="f350" y="f351"/>
                </a:cxn>
                <a:cxn ang="f270">
                  <a:pos x="f352" y="f353"/>
                </a:cxn>
                <a:cxn ang="f270">
                  <a:pos x="f354" y="f355"/>
                </a:cxn>
                <a:cxn ang="f270">
                  <a:pos x="f356" y="f357"/>
                </a:cxn>
                <a:cxn ang="f270">
                  <a:pos x="f358" y="f359"/>
                </a:cxn>
                <a:cxn ang="f270">
                  <a:pos x="f360" y="f361"/>
                </a:cxn>
                <a:cxn ang="f270">
                  <a:pos x="f362" y="f363"/>
                </a:cxn>
                <a:cxn ang="f270">
                  <a:pos x="f364" y="f365"/>
                </a:cxn>
                <a:cxn ang="f270">
                  <a:pos x="f366" y="f367"/>
                </a:cxn>
                <a:cxn ang="f270">
                  <a:pos x="f368" y="f369"/>
                </a:cxn>
                <a:cxn ang="f270">
                  <a:pos x="f370" y="f371"/>
                </a:cxn>
                <a:cxn ang="f270">
                  <a:pos x="f372" y="f373"/>
                </a:cxn>
                <a:cxn ang="f270">
                  <a:pos x="f374" y="f375"/>
                </a:cxn>
                <a:cxn ang="f270">
                  <a:pos x="f376" y="f377"/>
                </a:cxn>
                <a:cxn ang="f270">
                  <a:pos x="f378" y="f359"/>
                </a:cxn>
                <a:cxn ang="f270">
                  <a:pos x="f379" y="f380"/>
                </a:cxn>
                <a:cxn ang="f270">
                  <a:pos x="f381" y="f353"/>
                </a:cxn>
                <a:cxn ang="f270">
                  <a:pos x="f382" y="f383"/>
                </a:cxn>
                <a:cxn ang="f270">
                  <a:pos x="f384" y="f385"/>
                </a:cxn>
                <a:cxn ang="f270">
                  <a:pos x="f386" y="f387"/>
                </a:cxn>
                <a:cxn ang="f270">
                  <a:pos x="f388" y="f389"/>
                </a:cxn>
                <a:cxn ang="f270">
                  <a:pos x="f390" y="f391"/>
                </a:cxn>
                <a:cxn ang="f270">
                  <a:pos x="f392" y="f393"/>
                </a:cxn>
                <a:cxn ang="f270">
                  <a:pos x="f394" y="f395"/>
                </a:cxn>
                <a:cxn ang="f270">
                  <a:pos x="f396" y="f397"/>
                </a:cxn>
                <a:cxn ang="f270">
                  <a:pos x="f398" y="f399"/>
                </a:cxn>
                <a:cxn ang="f270">
                  <a:pos x="f400" y="f401"/>
                </a:cxn>
                <a:cxn ang="f270">
                  <a:pos x="f402" y="f401"/>
                </a:cxn>
                <a:cxn ang="f270">
                  <a:pos x="f403" y="f404"/>
                </a:cxn>
                <a:cxn ang="f270">
                  <a:pos x="f405" y="f406"/>
                </a:cxn>
                <a:cxn ang="f270">
                  <a:pos x="f407" y="f408"/>
                </a:cxn>
                <a:cxn ang="f270">
                  <a:pos x="f342" y="f343"/>
                </a:cxn>
              </a:cxnLst>
              <a:rect l="f338" t="f341" r="f339" b="f340"/>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65" y="f66"/>
                  </a:lnTo>
                  <a:lnTo>
                    <a:pt x="f67" y="f44"/>
                  </a:lnTo>
                  <a:lnTo>
                    <a:pt x="f68" y="f69"/>
                  </a:lnTo>
                  <a:lnTo>
                    <a:pt x="f14" y="f38"/>
                  </a:lnTo>
                  <a:lnTo>
                    <a:pt x="f70" y="f71"/>
                  </a:lnTo>
                  <a:lnTo>
                    <a:pt x="f72" y="f32"/>
                  </a:lnTo>
                  <a:lnTo>
                    <a:pt x="f73" y="f74"/>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close/>
                </a:path>
              </a:pathLst>
            </a:custGeom>
            <a:solidFill>
              <a:srgbClr val="C6E7FC">
                <a:alpha val="3999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6" name="Freeform 22">
              <a:extLst>
                <a:ext uri="{FF2B5EF4-FFF2-40B4-BE49-F238E27FC236}">
                  <a16:creationId xmlns:a16="http://schemas.microsoft.com/office/drawing/2014/main" id="{F4580B74-8759-49E8-A43D-1333FE77C435}"/>
                </a:ext>
              </a:extLst>
            </p:cNvPr>
            <p:cNvSpPr/>
            <p:nvPr/>
          </p:nvSpPr>
          <p:spPr>
            <a:xfrm>
              <a:off x="2831540" y="743425"/>
              <a:ext cx="5474951" cy="775456"/>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0 f66 1"/>
                <a:gd name="f71" fmla="*/ 111125 f65 1"/>
                <a:gd name="f72" fmla="*/ 28575 f66 1"/>
                <a:gd name="f73" fmla="*/ 104775 f65 1"/>
                <a:gd name="f74" fmla="*/ 114300 f66 1"/>
                <a:gd name="f75" fmla="*/ 88900 f65 1"/>
                <a:gd name="f76" fmla="*/ 260350 f66 1"/>
                <a:gd name="f77" fmla="*/ 66675 f65 1"/>
                <a:gd name="f78" fmla="*/ 355600 f66 1"/>
                <a:gd name="f79" fmla="*/ 53975 f65 1"/>
                <a:gd name="f80" fmla="*/ 466725 f66 1"/>
                <a:gd name="f81" fmla="*/ 41275 f65 1"/>
                <a:gd name="f82" fmla="*/ 590550 f66 1"/>
                <a:gd name="f83" fmla="*/ 31750 f65 1"/>
                <a:gd name="f84" fmla="*/ 733425 f66 1"/>
                <a:gd name="f85" fmla="*/ 22225 f65 1"/>
                <a:gd name="f86" fmla="*/ 889000 f66 1"/>
                <a:gd name="f87" fmla="*/ 12700 f65 1"/>
                <a:gd name="f88" fmla="*/ 1063625 f66 1"/>
                <a:gd name="f89" fmla="*/ 6350 f65 1"/>
                <a:gd name="f90" fmla="*/ 1254125 f66 1"/>
                <a:gd name="f91" fmla="*/ 3175 f65 1"/>
                <a:gd name="f92" fmla="*/ 1460500 f66 1"/>
                <a:gd name="f93" fmla="*/ 0 f65 1"/>
                <a:gd name="f94" fmla="*/ 1682750 f66 1"/>
                <a:gd name="f95" fmla="*/ 1920875 f66 1"/>
                <a:gd name="f96" fmla="*/ 9525 f65 1"/>
                <a:gd name="f97" fmla="*/ 2178050 f66 1"/>
                <a:gd name="f98" fmla="*/ 2451100 f66 1"/>
                <a:gd name="f99" fmla="*/ 38100 f65 1"/>
                <a:gd name="f100" fmla="*/ 2740025 f66 1"/>
                <a:gd name="f101" fmla="*/ 63500 f65 1"/>
                <a:gd name="f102" fmla="*/ 3048000 f66 1"/>
                <a:gd name="f103" fmla="*/ 92075 f65 1"/>
                <a:gd name="f104" fmla="*/ 3375025 f66 1"/>
                <a:gd name="f105" fmla="*/ 127000 f65 1"/>
                <a:gd name="f106" fmla="*/ 3717925 f66 1"/>
                <a:gd name="f107" fmla="*/ 168275 f65 1"/>
                <a:gd name="f108" fmla="*/ 4079875 f66 1"/>
                <a:gd name="f109" fmla="*/ 219075 f65 1"/>
                <a:gd name="f110" fmla="*/ 4457700 f66 1"/>
                <a:gd name="f111" fmla="*/ 276225 f65 1"/>
                <a:gd name="f112" fmla="*/ 4854575 f66 1"/>
                <a:gd name="f113" fmla="*/ 342900 f65 1"/>
                <a:gd name="f114" fmla="*/ 5270500 f66 1"/>
                <a:gd name="f115" fmla="*/ 422275 f65 1"/>
                <a:gd name="f116" fmla="*/ 5705475 f66 1"/>
                <a:gd name="f117" fmla="*/ 508000 f65 1"/>
                <a:gd name="f118" fmla="*/ 6159500 f66 1"/>
                <a:gd name="f119" fmla="*/ 603250 f65 1"/>
                <a:gd name="f120" fmla="*/ 6632575 f66 1"/>
                <a:gd name="f121" fmla="*/ 711200 f65 1"/>
                <a:gd name="f122" fmla="*/ 7124700 f66 1"/>
                <a:gd name="f123" fmla="*/ 828675 f65 1"/>
                <a:gd name="f124" fmla="*/ 7635875 f66 1"/>
                <a:gd name="f125" fmla="*/ 958850 f65 1"/>
                <a:gd name="f126" fmla="*/ 8166100 f66 1"/>
                <a:gd name="f127" fmla="*/ 1101725 f65 1"/>
                <a:gd name="f128" fmla="*/ f67 1 f2"/>
                <a:gd name="f129" fmla="*/ f70 1 5144"/>
                <a:gd name="f130" fmla="*/ f71 1 694"/>
                <a:gd name="f131" fmla="*/ f72 1 5144"/>
                <a:gd name="f132" fmla="*/ f73 1 694"/>
                <a:gd name="f133" fmla="*/ f74 1 5144"/>
                <a:gd name="f134" fmla="*/ f75 1 694"/>
                <a:gd name="f135" fmla="*/ f76 1 5144"/>
                <a:gd name="f136" fmla="*/ f77 1 694"/>
                <a:gd name="f137" fmla="*/ f78 1 5144"/>
                <a:gd name="f138" fmla="*/ f79 1 694"/>
                <a:gd name="f139" fmla="*/ f80 1 5144"/>
                <a:gd name="f140" fmla="*/ f81 1 694"/>
                <a:gd name="f141" fmla="*/ f82 1 5144"/>
                <a:gd name="f142" fmla="*/ f83 1 694"/>
                <a:gd name="f143" fmla="*/ f84 1 5144"/>
                <a:gd name="f144" fmla="*/ f85 1 694"/>
                <a:gd name="f145" fmla="*/ f86 1 5144"/>
                <a:gd name="f146" fmla="*/ f87 1 694"/>
                <a:gd name="f147" fmla="*/ f88 1 5144"/>
                <a:gd name="f148" fmla="*/ f89 1 694"/>
                <a:gd name="f149" fmla="*/ f90 1 5144"/>
                <a:gd name="f150" fmla="*/ f91 1 694"/>
                <a:gd name="f151" fmla="*/ f92 1 5144"/>
                <a:gd name="f152" fmla="*/ f93 1 694"/>
                <a:gd name="f153" fmla="*/ f94 1 5144"/>
                <a:gd name="f154" fmla="*/ f95 1 5144"/>
                <a:gd name="f155" fmla="*/ f96 1 694"/>
                <a:gd name="f156" fmla="*/ f97 1 5144"/>
                <a:gd name="f157" fmla="*/ f98 1 5144"/>
                <a:gd name="f158" fmla="*/ f99 1 694"/>
                <a:gd name="f159" fmla="*/ f100 1 5144"/>
                <a:gd name="f160" fmla="*/ f101 1 694"/>
                <a:gd name="f161" fmla="*/ f102 1 5144"/>
                <a:gd name="f162" fmla="*/ f103 1 694"/>
                <a:gd name="f163" fmla="*/ f104 1 5144"/>
                <a:gd name="f164" fmla="*/ f105 1 694"/>
                <a:gd name="f165" fmla="*/ f106 1 5144"/>
                <a:gd name="f166" fmla="*/ f107 1 694"/>
                <a:gd name="f167" fmla="*/ f108 1 5144"/>
                <a:gd name="f168" fmla="*/ f109 1 694"/>
                <a:gd name="f169" fmla="*/ f110 1 5144"/>
                <a:gd name="f170" fmla="*/ f111 1 694"/>
                <a:gd name="f171" fmla="*/ f112 1 5144"/>
                <a:gd name="f172" fmla="*/ f113 1 694"/>
                <a:gd name="f173" fmla="*/ f114 1 5144"/>
                <a:gd name="f174" fmla="*/ f115 1 694"/>
                <a:gd name="f175" fmla="*/ f116 1 5144"/>
                <a:gd name="f176" fmla="*/ f117 1 694"/>
                <a:gd name="f177" fmla="*/ f118 1 5144"/>
                <a:gd name="f178" fmla="*/ f119 1 694"/>
                <a:gd name="f179" fmla="*/ f120 1 5144"/>
                <a:gd name="f180" fmla="*/ f121 1 694"/>
                <a:gd name="f181" fmla="*/ f122 1 5144"/>
                <a:gd name="f182" fmla="*/ f123 1 694"/>
                <a:gd name="f183" fmla="*/ f124 1 5144"/>
                <a:gd name="f184" fmla="*/ f125 1 694"/>
                <a:gd name="f185" fmla="*/ f126 1 5144"/>
                <a:gd name="f186" fmla="*/ f127 1 694"/>
                <a:gd name="f187" fmla="*/ 0 1 f68"/>
                <a:gd name="f188" fmla="*/ f6 1 f68"/>
                <a:gd name="f189" fmla="*/ 0 1 f69"/>
                <a:gd name="f190" fmla="*/ f7 1 f69"/>
                <a:gd name="f191" fmla="+- f128 0 f1"/>
                <a:gd name="f192" fmla="*/ f129 1 f68"/>
                <a:gd name="f193" fmla="*/ f130 1 f69"/>
                <a:gd name="f194" fmla="*/ f131 1 f68"/>
                <a:gd name="f195" fmla="*/ f132 1 f69"/>
                <a:gd name="f196" fmla="*/ f133 1 f68"/>
                <a:gd name="f197" fmla="*/ f134 1 f69"/>
                <a:gd name="f198" fmla="*/ f135 1 f68"/>
                <a:gd name="f199" fmla="*/ f136 1 f69"/>
                <a:gd name="f200" fmla="*/ f137 1 f68"/>
                <a:gd name="f201" fmla="*/ f138 1 f69"/>
                <a:gd name="f202" fmla="*/ f139 1 f68"/>
                <a:gd name="f203" fmla="*/ f140 1 f69"/>
                <a:gd name="f204" fmla="*/ f141 1 f68"/>
                <a:gd name="f205" fmla="*/ f142 1 f69"/>
                <a:gd name="f206" fmla="*/ f143 1 f68"/>
                <a:gd name="f207" fmla="*/ f144 1 f69"/>
                <a:gd name="f208" fmla="*/ f145 1 f68"/>
                <a:gd name="f209" fmla="*/ f146 1 f69"/>
                <a:gd name="f210" fmla="*/ f147 1 f68"/>
                <a:gd name="f211" fmla="*/ f148 1 f69"/>
                <a:gd name="f212" fmla="*/ f149 1 f68"/>
                <a:gd name="f213" fmla="*/ f150 1 f69"/>
                <a:gd name="f214" fmla="*/ f151 1 f68"/>
                <a:gd name="f215" fmla="*/ f152 1 f69"/>
                <a:gd name="f216" fmla="*/ f153 1 f68"/>
                <a:gd name="f217" fmla="*/ f154 1 f68"/>
                <a:gd name="f218" fmla="*/ f155 1 f69"/>
                <a:gd name="f219" fmla="*/ f156 1 f68"/>
                <a:gd name="f220" fmla="*/ f157 1 f68"/>
                <a:gd name="f221" fmla="*/ f158 1 f69"/>
                <a:gd name="f222" fmla="*/ f159 1 f68"/>
                <a:gd name="f223" fmla="*/ f160 1 f69"/>
                <a:gd name="f224" fmla="*/ f161 1 f68"/>
                <a:gd name="f225" fmla="*/ f162 1 f69"/>
                <a:gd name="f226" fmla="*/ f163 1 f68"/>
                <a:gd name="f227" fmla="*/ f164 1 f69"/>
                <a:gd name="f228" fmla="*/ f165 1 f68"/>
                <a:gd name="f229" fmla="*/ f166 1 f69"/>
                <a:gd name="f230" fmla="*/ f167 1 f68"/>
                <a:gd name="f231" fmla="*/ f168 1 f69"/>
                <a:gd name="f232" fmla="*/ f169 1 f68"/>
                <a:gd name="f233" fmla="*/ f170 1 f69"/>
                <a:gd name="f234" fmla="*/ f171 1 f68"/>
                <a:gd name="f235" fmla="*/ f172 1 f69"/>
                <a:gd name="f236" fmla="*/ f173 1 f68"/>
                <a:gd name="f237" fmla="*/ f174 1 f69"/>
                <a:gd name="f238" fmla="*/ f175 1 f68"/>
                <a:gd name="f239" fmla="*/ f176 1 f69"/>
                <a:gd name="f240" fmla="*/ f177 1 f68"/>
                <a:gd name="f241" fmla="*/ f178 1 f69"/>
                <a:gd name="f242" fmla="*/ f179 1 f68"/>
                <a:gd name="f243" fmla="*/ f180 1 f69"/>
                <a:gd name="f244" fmla="*/ f181 1 f68"/>
                <a:gd name="f245" fmla="*/ f182 1 f69"/>
                <a:gd name="f246" fmla="*/ f183 1 f68"/>
                <a:gd name="f247" fmla="*/ f184 1 f69"/>
                <a:gd name="f248" fmla="*/ f185 1 f68"/>
                <a:gd name="f249" fmla="*/ f186 1 f69"/>
                <a:gd name="f250" fmla="*/ f187 f63 1"/>
                <a:gd name="f251" fmla="*/ f188 f63 1"/>
                <a:gd name="f252" fmla="*/ f190 f64 1"/>
                <a:gd name="f253" fmla="*/ f189 f64 1"/>
                <a:gd name="f254" fmla="*/ f192 f63 1"/>
                <a:gd name="f255" fmla="*/ f193 f64 1"/>
                <a:gd name="f256" fmla="*/ f194 f63 1"/>
                <a:gd name="f257" fmla="*/ f195 f64 1"/>
                <a:gd name="f258" fmla="*/ f196 f63 1"/>
                <a:gd name="f259" fmla="*/ f197 f64 1"/>
                <a:gd name="f260" fmla="*/ f198 f63 1"/>
                <a:gd name="f261" fmla="*/ f199 f64 1"/>
                <a:gd name="f262" fmla="*/ f200 f63 1"/>
                <a:gd name="f263" fmla="*/ f201 f64 1"/>
                <a:gd name="f264" fmla="*/ f202 f63 1"/>
                <a:gd name="f265" fmla="*/ f203 f64 1"/>
                <a:gd name="f266" fmla="*/ f204 f63 1"/>
                <a:gd name="f267" fmla="*/ f205 f64 1"/>
                <a:gd name="f268" fmla="*/ f206 f63 1"/>
                <a:gd name="f269" fmla="*/ f207 f64 1"/>
                <a:gd name="f270" fmla="*/ f208 f63 1"/>
                <a:gd name="f271" fmla="*/ f209 f64 1"/>
                <a:gd name="f272" fmla="*/ f210 f63 1"/>
                <a:gd name="f273" fmla="*/ f211 f64 1"/>
                <a:gd name="f274" fmla="*/ f212 f63 1"/>
                <a:gd name="f275" fmla="*/ f213 f64 1"/>
                <a:gd name="f276" fmla="*/ f214 f63 1"/>
                <a:gd name="f277" fmla="*/ f215 f64 1"/>
                <a:gd name="f278" fmla="*/ f216 f63 1"/>
                <a:gd name="f279" fmla="*/ f217 f63 1"/>
                <a:gd name="f280" fmla="*/ f218 f64 1"/>
                <a:gd name="f281" fmla="*/ f219 f63 1"/>
                <a:gd name="f282" fmla="*/ f220 f63 1"/>
                <a:gd name="f283" fmla="*/ f221 f64 1"/>
                <a:gd name="f284" fmla="*/ f222 f63 1"/>
                <a:gd name="f285" fmla="*/ f223 f64 1"/>
                <a:gd name="f286" fmla="*/ f224 f63 1"/>
                <a:gd name="f287" fmla="*/ f225 f64 1"/>
                <a:gd name="f288" fmla="*/ f226 f63 1"/>
                <a:gd name="f289" fmla="*/ f227 f64 1"/>
                <a:gd name="f290" fmla="*/ f228 f63 1"/>
                <a:gd name="f291" fmla="*/ f229 f64 1"/>
                <a:gd name="f292" fmla="*/ f230 f63 1"/>
                <a:gd name="f293" fmla="*/ f231 f64 1"/>
                <a:gd name="f294" fmla="*/ f232 f63 1"/>
                <a:gd name="f295" fmla="*/ f233 f64 1"/>
                <a:gd name="f296" fmla="*/ f234 f63 1"/>
                <a:gd name="f297" fmla="*/ f235 f64 1"/>
                <a:gd name="f298" fmla="*/ f236 f63 1"/>
                <a:gd name="f299" fmla="*/ f237 f64 1"/>
                <a:gd name="f300" fmla="*/ f238 f63 1"/>
                <a:gd name="f301" fmla="*/ f239 f64 1"/>
                <a:gd name="f302" fmla="*/ f240 f63 1"/>
                <a:gd name="f303" fmla="*/ f241 f64 1"/>
                <a:gd name="f304" fmla="*/ f242 f63 1"/>
                <a:gd name="f305" fmla="*/ f243 f64 1"/>
                <a:gd name="f306" fmla="*/ f244 f63 1"/>
                <a:gd name="f307" fmla="*/ f245 f64 1"/>
                <a:gd name="f308" fmla="*/ f246 f63 1"/>
                <a:gd name="f309" fmla="*/ f247 f64 1"/>
                <a:gd name="f310" fmla="*/ f248 f63 1"/>
                <a:gd name="f311" fmla="*/ f249 f64 1"/>
              </a:gdLst>
              <a:ahLst/>
              <a:cxnLst>
                <a:cxn ang="3cd4">
                  <a:pos x="hc" y="t"/>
                </a:cxn>
                <a:cxn ang="0">
                  <a:pos x="r" y="vc"/>
                </a:cxn>
                <a:cxn ang="cd4">
                  <a:pos x="hc" y="b"/>
                </a:cxn>
                <a:cxn ang="cd2">
                  <a:pos x="l" y="vc"/>
                </a:cxn>
                <a:cxn ang="f191">
                  <a:pos x="f254" y="f255"/>
                </a:cxn>
                <a:cxn ang="f191">
                  <a:pos x="f254" y="f255"/>
                </a:cxn>
                <a:cxn ang="f191">
                  <a:pos x="f256" y="f257"/>
                </a:cxn>
                <a:cxn ang="f191">
                  <a:pos x="f258" y="f259"/>
                </a:cxn>
                <a:cxn ang="f191">
                  <a:pos x="f260" y="f261"/>
                </a:cxn>
                <a:cxn ang="f191">
                  <a:pos x="f262" y="f263"/>
                </a:cxn>
                <a:cxn ang="f191">
                  <a:pos x="f264" y="f265"/>
                </a:cxn>
                <a:cxn ang="f191">
                  <a:pos x="f266" y="f267"/>
                </a:cxn>
                <a:cxn ang="f191">
                  <a:pos x="f268" y="f269"/>
                </a:cxn>
                <a:cxn ang="f191">
                  <a:pos x="f270" y="f271"/>
                </a:cxn>
                <a:cxn ang="f191">
                  <a:pos x="f272" y="f273"/>
                </a:cxn>
                <a:cxn ang="f191">
                  <a:pos x="f274" y="f275"/>
                </a:cxn>
                <a:cxn ang="f191">
                  <a:pos x="f276" y="f277"/>
                </a:cxn>
                <a:cxn ang="f191">
                  <a:pos x="f278" y="f275"/>
                </a:cxn>
                <a:cxn ang="f191">
                  <a:pos x="f279" y="f280"/>
                </a:cxn>
                <a:cxn ang="f191">
                  <a:pos x="f281" y="f269"/>
                </a:cxn>
                <a:cxn ang="f191">
                  <a:pos x="f282" y="f283"/>
                </a:cxn>
                <a:cxn ang="f191">
                  <a:pos x="f284" y="f285"/>
                </a:cxn>
                <a:cxn ang="f191">
                  <a:pos x="f286" y="f287"/>
                </a:cxn>
                <a:cxn ang="f191">
                  <a:pos x="f288" y="f289"/>
                </a:cxn>
                <a:cxn ang="f191">
                  <a:pos x="f290" y="f291"/>
                </a:cxn>
                <a:cxn ang="f191">
                  <a:pos x="f292" y="f293"/>
                </a:cxn>
                <a:cxn ang="f191">
                  <a:pos x="f294" y="f295"/>
                </a:cxn>
                <a:cxn ang="f191">
                  <a:pos x="f296" y="f297"/>
                </a:cxn>
                <a:cxn ang="f191">
                  <a:pos x="f298" y="f299"/>
                </a:cxn>
                <a:cxn ang="f191">
                  <a:pos x="f300" y="f301"/>
                </a:cxn>
                <a:cxn ang="f191">
                  <a:pos x="f302" y="f303"/>
                </a:cxn>
                <a:cxn ang="f191">
                  <a:pos x="f304" y="f305"/>
                </a:cxn>
                <a:cxn ang="f191">
                  <a:pos x="f306" y="f307"/>
                </a:cxn>
                <a:cxn ang="f191">
                  <a:pos x="f308" y="f309"/>
                </a:cxn>
                <a:cxn ang="f191">
                  <a:pos x="f310" y="f311"/>
                </a:cxn>
              </a:cxnLst>
              <a:rect l="f250" t="f253" r="f251" b="f252"/>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7" name="Freeform 26">
              <a:extLst>
                <a:ext uri="{FF2B5EF4-FFF2-40B4-BE49-F238E27FC236}">
                  <a16:creationId xmlns:a16="http://schemas.microsoft.com/office/drawing/2014/main" id="{51EB3C2B-BDF2-40D3-A309-23BE1CF8D1C0}"/>
                </a:ext>
              </a:extLst>
            </p:cNvPr>
            <p:cNvSpPr/>
            <p:nvPr/>
          </p:nvSpPr>
          <p:spPr>
            <a:xfrm>
              <a:off x="5615842" y="730020"/>
              <a:ext cx="3312221" cy="652552"/>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0 f46 1"/>
                <a:gd name="f51" fmla="*/ 927100 f45 1"/>
                <a:gd name="f52" fmla="*/ 142875 f46 1"/>
                <a:gd name="f53" fmla="*/ 889000 f45 1"/>
                <a:gd name="f54" fmla="*/ 533400 f46 1"/>
                <a:gd name="f55" fmla="*/ 790575 f45 1"/>
                <a:gd name="f56" fmla="*/ 803275 f46 1"/>
                <a:gd name="f57" fmla="*/ 723900 f45 1"/>
                <a:gd name="f58" fmla="*/ 1114425 f46 1"/>
                <a:gd name="f59" fmla="*/ 650875 f45 1"/>
                <a:gd name="f60" fmla="*/ 1460500 f46 1"/>
                <a:gd name="f61" fmla="*/ 571500 f45 1"/>
                <a:gd name="f62" fmla="*/ 1831975 f46 1"/>
                <a:gd name="f63" fmla="*/ 485775 f45 1"/>
                <a:gd name="f64" fmla="*/ 2225675 f46 1"/>
                <a:gd name="f65" fmla="*/ 403225 f45 1"/>
                <a:gd name="f66" fmla="*/ 2628900 f46 1"/>
                <a:gd name="f67" fmla="*/ 320675 f45 1"/>
                <a:gd name="f68" fmla="*/ 3041650 f46 1"/>
                <a:gd name="f69" fmla="*/ 244475 f45 1"/>
                <a:gd name="f70" fmla="*/ 3451225 f46 1"/>
                <a:gd name="f71" fmla="*/ 171450 f45 1"/>
                <a:gd name="f72" fmla="*/ 3654425 f46 1"/>
                <a:gd name="f73" fmla="*/ 139700 f45 1"/>
                <a:gd name="f74" fmla="*/ 3851275 f46 1"/>
                <a:gd name="f75" fmla="*/ 107950 f45 1"/>
                <a:gd name="f76" fmla="*/ 4048125 f46 1"/>
                <a:gd name="f77" fmla="*/ 82550 f45 1"/>
                <a:gd name="f78" fmla="*/ 4238625 f46 1"/>
                <a:gd name="f79" fmla="*/ 57150 f45 1"/>
                <a:gd name="f80" fmla="*/ 4425950 f46 1"/>
                <a:gd name="f81" fmla="*/ 38100 f45 1"/>
                <a:gd name="f82" fmla="*/ 4603750 f46 1"/>
                <a:gd name="f83" fmla="*/ 22225 f45 1"/>
                <a:gd name="f84" fmla="*/ 4775200 f46 1"/>
                <a:gd name="f85" fmla="*/ 9525 f45 1"/>
                <a:gd name="f86" fmla="*/ 4940300 f46 1"/>
                <a:gd name="f87" fmla="*/ 0 f45 1"/>
                <a:gd name="f88" fmla="*/ f47 1 f3"/>
                <a:gd name="f89" fmla="*/ f50 1 3112"/>
                <a:gd name="f90" fmla="*/ f51 1 584"/>
                <a:gd name="f91" fmla="*/ f52 1 3112"/>
                <a:gd name="f92" fmla="*/ f53 1 584"/>
                <a:gd name="f93" fmla="*/ f54 1 3112"/>
                <a:gd name="f94" fmla="*/ f55 1 584"/>
                <a:gd name="f95" fmla="*/ f56 1 3112"/>
                <a:gd name="f96" fmla="*/ f57 1 584"/>
                <a:gd name="f97" fmla="*/ f58 1 3112"/>
                <a:gd name="f98" fmla="*/ f59 1 584"/>
                <a:gd name="f99" fmla="*/ f60 1 3112"/>
                <a:gd name="f100" fmla="*/ f61 1 584"/>
                <a:gd name="f101" fmla="*/ f62 1 3112"/>
                <a:gd name="f102" fmla="*/ f63 1 584"/>
                <a:gd name="f103" fmla="*/ f64 1 3112"/>
                <a:gd name="f104" fmla="*/ f65 1 584"/>
                <a:gd name="f105" fmla="*/ f66 1 3112"/>
                <a:gd name="f106" fmla="*/ f67 1 584"/>
                <a:gd name="f107" fmla="*/ f68 1 3112"/>
                <a:gd name="f108" fmla="*/ f69 1 584"/>
                <a:gd name="f109" fmla="*/ f70 1 3112"/>
                <a:gd name="f110" fmla="*/ f71 1 584"/>
                <a:gd name="f111" fmla="*/ f72 1 3112"/>
                <a:gd name="f112" fmla="*/ f73 1 584"/>
                <a:gd name="f113" fmla="*/ f74 1 3112"/>
                <a:gd name="f114" fmla="*/ f75 1 584"/>
                <a:gd name="f115" fmla="*/ f76 1 3112"/>
                <a:gd name="f116" fmla="*/ f77 1 584"/>
                <a:gd name="f117" fmla="*/ f78 1 3112"/>
                <a:gd name="f118" fmla="*/ f79 1 584"/>
                <a:gd name="f119" fmla="*/ f80 1 3112"/>
                <a:gd name="f120" fmla="*/ f81 1 584"/>
                <a:gd name="f121" fmla="*/ f82 1 3112"/>
                <a:gd name="f122" fmla="*/ f83 1 584"/>
                <a:gd name="f123" fmla="*/ f84 1 3112"/>
                <a:gd name="f124" fmla="*/ f85 1 584"/>
                <a:gd name="f125" fmla="*/ f86 1 3112"/>
                <a:gd name="f126" fmla="*/ f87 1 584"/>
                <a:gd name="f127" fmla="*/ 0 1 f48"/>
                <a:gd name="f128" fmla="*/ f7 1 f48"/>
                <a:gd name="f129" fmla="*/ 0 1 f49"/>
                <a:gd name="f130" fmla="*/ f8 1 f49"/>
                <a:gd name="f131" fmla="+- f88 0 f1"/>
                <a:gd name="f132" fmla="*/ f89 1 f48"/>
                <a:gd name="f133" fmla="*/ f90 1 f49"/>
                <a:gd name="f134" fmla="*/ f91 1 f48"/>
                <a:gd name="f135" fmla="*/ f92 1 f49"/>
                <a:gd name="f136" fmla="*/ f93 1 f48"/>
                <a:gd name="f137" fmla="*/ f94 1 f49"/>
                <a:gd name="f138" fmla="*/ f95 1 f48"/>
                <a:gd name="f139" fmla="*/ f96 1 f49"/>
                <a:gd name="f140" fmla="*/ f97 1 f48"/>
                <a:gd name="f141" fmla="*/ f98 1 f49"/>
                <a:gd name="f142" fmla="*/ f99 1 f48"/>
                <a:gd name="f143" fmla="*/ f100 1 f49"/>
                <a:gd name="f144" fmla="*/ f101 1 f48"/>
                <a:gd name="f145" fmla="*/ f102 1 f49"/>
                <a:gd name="f146" fmla="*/ f103 1 f48"/>
                <a:gd name="f147" fmla="*/ f104 1 f49"/>
                <a:gd name="f148" fmla="*/ f105 1 f48"/>
                <a:gd name="f149" fmla="*/ f106 1 f49"/>
                <a:gd name="f150" fmla="*/ f107 1 f48"/>
                <a:gd name="f151" fmla="*/ f108 1 f49"/>
                <a:gd name="f152" fmla="*/ f109 1 f48"/>
                <a:gd name="f153" fmla="*/ f110 1 f49"/>
                <a:gd name="f154" fmla="*/ f111 1 f48"/>
                <a:gd name="f155" fmla="*/ f112 1 f49"/>
                <a:gd name="f156" fmla="*/ f113 1 f48"/>
                <a:gd name="f157" fmla="*/ f114 1 f49"/>
                <a:gd name="f158" fmla="*/ f115 1 f48"/>
                <a:gd name="f159" fmla="*/ f116 1 f49"/>
                <a:gd name="f160" fmla="*/ f117 1 f48"/>
                <a:gd name="f161" fmla="*/ f118 1 f49"/>
                <a:gd name="f162" fmla="*/ f119 1 f48"/>
                <a:gd name="f163" fmla="*/ f120 1 f49"/>
                <a:gd name="f164" fmla="*/ f121 1 f48"/>
                <a:gd name="f165" fmla="*/ f122 1 f49"/>
                <a:gd name="f166" fmla="*/ f123 1 f48"/>
                <a:gd name="f167" fmla="*/ f124 1 f49"/>
                <a:gd name="f168" fmla="*/ f125 1 f48"/>
                <a:gd name="f169" fmla="*/ f126 1 f49"/>
                <a:gd name="f170" fmla="*/ f127 f43 1"/>
                <a:gd name="f171" fmla="*/ f128 f43 1"/>
                <a:gd name="f172" fmla="*/ f130 f44 1"/>
                <a:gd name="f173" fmla="*/ f129 f44 1"/>
                <a:gd name="f174" fmla="*/ f132 f43 1"/>
                <a:gd name="f175" fmla="*/ f133 f44 1"/>
                <a:gd name="f176" fmla="*/ f134 f43 1"/>
                <a:gd name="f177" fmla="*/ f135 f44 1"/>
                <a:gd name="f178" fmla="*/ f136 f43 1"/>
                <a:gd name="f179" fmla="*/ f137 f44 1"/>
                <a:gd name="f180" fmla="*/ f138 f43 1"/>
                <a:gd name="f181" fmla="*/ f139 f44 1"/>
                <a:gd name="f182" fmla="*/ f140 f43 1"/>
                <a:gd name="f183" fmla="*/ f141 f44 1"/>
                <a:gd name="f184" fmla="*/ f142 f43 1"/>
                <a:gd name="f185" fmla="*/ f143 f44 1"/>
                <a:gd name="f186" fmla="*/ f144 f43 1"/>
                <a:gd name="f187" fmla="*/ f145 f44 1"/>
                <a:gd name="f188" fmla="*/ f146 f43 1"/>
                <a:gd name="f189" fmla="*/ f147 f44 1"/>
                <a:gd name="f190" fmla="*/ f148 f43 1"/>
                <a:gd name="f191" fmla="*/ f149 f44 1"/>
                <a:gd name="f192" fmla="*/ f150 f43 1"/>
                <a:gd name="f193" fmla="*/ f151 f44 1"/>
                <a:gd name="f194" fmla="*/ f152 f43 1"/>
                <a:gd name="f195" fmla="*/ f153 f44 1"/>
                <a:gd name="f196" fmla="*/ f154 f43 1"/>
                <a:gd name="f197" fmla="*/ f155 f44 1"/>
                <a:gd name="f198" fmla="*/ f156 f43 1"/>
                <a:gd name="f199" fmla="*/ f157 f44 1"/>
                <a:gd name="f200" fmla="*/ f158 f43 1"/>
                <a:gd name="f201" fmla="*/ f159 f44 1"/>
                <a:gd name="f202" fmla="*/ f160 f43 1"/>
                <a:gd name="f203" fmla="*/ f161 f44 1"/>
                <a:gd name="f204" fmla="*/ f162 f43 1"/>
                <a:gd name="f205" fmla="*/ f163 f44 1"/>
                <a:gd name="f206" fmla="*/ f164 f43 1"/>
                <a:gd name="f207" fmla="*/ f165 f44 1"/>
                <a:gd name="f208" fmla="*/ f166 f43 1"/>
                <a:gd name="f209" fmla="*/ f167 f44 1"/>
                <a:gd name="f210" fmla="*/ f168 f43 1"/>
                <a:gd name="f211" fmla="*/ f169 f44 1"/>
              </a:gdLst>
              <a:ahLst/>
              <a:cxnLst>
                <a:cxn ang="3cd4">
                  <a:pos x="hc" y="t"/>
                </a:cxn>
                <a:cxn ang="0">
                  <a:pos x="r" y="vc"/>
                </a:cxn>
                <a:cxn ang="cd4">
                  <a:pos x="hc" y="b"/>
                </a:cxn>
                <a:cxn ang="cd2">
                  <a:pos x="l" y="vc"/>
                </a:cxn>
                <a:cxn ang="f131">
                  <a:pos x="f174" y="f175"/>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92" y="f193"/>
                </a:cxn>
                <a:cxn ang="f131">
                  <a:pos x="f194" y="f195"/>
                </a:cxn>
                <a:cxn ang="f131">
                  <a:pos x="f196" y="f197"/>
                </a:cxn>
                <a:cxn ang="f131">
                  <a:pos x="f198" y="f199"/>
                </a:cxn>
                <a:cxn ang="f131">
                  <a:pos x="f200" y="f201"/>
                </a:cxn>
                <a:cxn ang="f131">
                  <a:pos x="f202" y="f203"/>
                </a:cxn>
                <a:cxn ang="f131">
                  <a:pos x="f204" y="f205"/>
                </a:cxn>
                <a:cxn ang="f131">
                  <a:pos x="f206" y="f207"/>
                </a:cxn>
                <a:cxn ang="f131">
                  <a:pos x="f208" y="f209"/>
                </a:cxn>
                <a:cxn ang="f131">
                  <a:pos x="f210" y="f211"/>
                </a:cxn>
              </a:cxnLst>
              <a:rect l="f170" t="f173" r="f171" b="f172"/>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8" name="Freeform 25">
              <a:extLst>
                <a:ext uri="{FF2B5EF4-FFF2-40B4-BE49-F238E27FC236}">
                  <a16:creationId xmlns:a16="http://schemas.microsoft.com/office/drawing/2014/main" id="{263A8D2F-0F76-4645-A7FA-53CAC4B396D3}"/>
                </a:ext>
              </a:extLst>
            </p:cNvPr>
            <p:cNvSpPr/>
            <p:nvPr/>
          </p:nvSpPr>
          <p:spPr>
            <a:xfrm>
              <a:off x="211134" y="714375"/>
              <a:ext cx="8723311" cy="1331915"/>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13004800 f126 1"/>
                <a:gd name="f131" fmla="*/ 812800 f125 1"/>
                <a:gd name="f132" fmla="*/ 12763500 f126 1"/>
                <a:gd name="f133" fmla="*/ 904875 f125 1"/>
                <a:gd name="f134" fmla="*/ 12506325 f126 1"/>
                <a:gd name="f135" fmla="*/ 984250 f125 1"/>
                <a:gd name="f136" fmla="*/ 12233275 f126 1"/>
                <a:gd name="f137" fmla="*/ 1057275 f125 1"/>
                <a:gd name="f138" fmla="*/ 11941175 f126 1"/>
                <a:gd name="f139" fmla="*/ 1114425 f125 1"/>
                <a:gd name="f140" fmla="*/ 11623675 f126 1"/>
                <a:gd name="f141" fmla="*/ 1158875 f125 1"/>
                <a:gd name="f142" fmla="*/ 11280775 f126 1"/>
                <a:gd name="f143" fmla="*/ 1190625 f125 1"/>
                <a:gd name="f144" fmla="*/ 10909300 f126 1"/>
                <a:gd name="f145" fmla="*/ 1209675 f125 1"/>
                <a:gd name="f146" fmla="*/ 10506075 f126 1"/>
                <a:gd name="f147" fmla="*/ 1206500 f125 1"/>
                <a:gd name="f148" fmla="*/ 10067925 f126 1"/>
                <a:gd name="f149" fmla="*/ 9591675 f126 1"/>
                <a:gd name="f150" fmla="*/ 1152525 f125 1"/>
                <a:gd name="f151" fmla="*/ 9074150 f126 1"/>
                <a:gd name="f152" fmla="*/ 1095375 f125 1"/>
                <a:gd name="f153" fmla="*/ 8515350 f126 1"/>
                <a:gd name="f154" fmla="*/ 1019175 f125 1"/>
                <a:gd name="f155" fmla="*/ 7908925 f126 1"/>
                <a:gd name="f156" fmla="*/ 917575 f125 1"/>
                <a:gd name="f157" fmla="*/ 7251700 f126 1"/>
                <a:gd name="f158" fmla="*/ 793750 f125 1"/>
                <a:gd name="f159" fmla="*/ 6543675 f126 1"/>
                <a:gd name="f160" fmla="*/ 644525 f125 1"/>
                <a:gd name="f161" fmla="*/ 5778500 f126 1"/>
                <a:gd name="f162" fmla="*/ 469900 f125 1"/>
                <a:gd name="f163" fmla="*/ 5391150 f126 1"/>
                <a:gd name="f164" fmla="*/ 381000 f125 1"/>
                <a:gd name="f165" fmla="*/ 4657725 f126 1"/>
                <a:gd name="f166" fmla="*/ 234950 f125 1"/>
                <a:gd name="f167" fmla="*/ 3987800 f126 1"/>
                <a:gd name="f168" fmla="*/ 130175 f125 1"/>
                <a:gd name="f169" fmla="*/ 3375025 f126 1"/>
                <a:gd name="f170" fmla="*/ 57150 f125 1"/>
                <a:gd name="f171" fmla="*/ 2819400 f126 1"/>
                <a:gd name="f172" fmla="*/ 15875 f125 1"/>
                <a:gd name="f173" fmla="*/ 2320925 f126 1"/>
                <a:gd name="f174" fmla="*/ 0 f125 1"/>
                <a:gd name="f175" fmla="*/ 1876425 f126 1"/>
                <a:gd name="f176" fmla="*/ 6350 f125 1"/>
                <a:gd name="f177" fmla="*/ 1482725 f126 1"/>
                <a:gd name="f178" fmla="*/ 31750 f125 1"/>
                <a:gd name="f179" fmla="*/ 1136650 f126 1"/>
                <a:gd name="f180" fmla="*/ 69850 f125 1"/>
                <a:gd name="f181" fmla="*/ 841375 f126 1"/>
                <a:gd name="f182" fmla="*/ 117475 f125 1"/>
                <a:gd name="f183" fmla="*/ 593725 f126 1"/>
                <a:gd name="f184" fmla="*/ 171450 f125 1"/>
                <a:gd name="f185" fmla="*/ 393700 f126 1"/>
                <a:gd name="f186" fmla="*/ 228600 f125 1"/>
                <a:gd name="f187" fmla="*/ 234950 f126 1"/>
                <a:gd name="f188" fmla="*/ 279400 f125 1"/>
                <a:gd name="f189" fmla="*/ 76200 f126 1"/>
                <a:gd name="f190" fmla="*/ 342900 f125 1"/>
                <a:gd name="f191" fmla="*/ 0 f126 1"/>
                <a:gd name="f192" fmla="*/ 1892300 f125 1"/>
                <a:gd name="f193" fmla="*/ 13011150 f126 1"/>
                <a:gd name="f194" fmla="*/ 1882775 f125 1"/>
                <a:gd name="f195" fmla="*/ 809625 f125 1"/>
                <a:gd name="f196" fmla="*/ f127 1 f2"/>
                <a:gd name="f197" fmla="*/ f130 1 8196"/>
                <a:gd name="f198" fmla="*/ f131 1 1192"/>
                <a:gd name="f199" fmla="*/ f132 1 8196"/>
                <a:gd name="f200" fmla="*/ f133 1 1192"/>
                <a:gd name="f201" fmla="*/ f134 1 8196"/>
                <a:gd name="f202" fmla="*/ f135 1 1192"/>
                <a:gd name="f203" fmla="*/ f136 1 8196"/>
                <a:gd name="f204" fmla="*/ f137 1 1192"/>
                <a:gd name="f205" fmla="*/ f138 1 8196"/>
                <a:gd name="f206" fmla="*/ f139 1 1192"/>
                <a:gd name="f207" fmla="*/ f140 1 8196"/>
                <a:gd name="f208" fmla="*/ f141 1 1192"/>
                <a:gd name="f209" fmla="*/ f142 1 8196"/>
                <a:gd name="f210" fmla="*/ f143 1 1192"/>
                <a:gd name="f211" fmla="*/ f144 1 8196"/>
                <a:gd name="f212" fmla="*/ f145 1 1192"/>
                <a:gd name="f213" fmla="*/ f146 1 8196"/>
                <a:gd name="f214" fmla="*/ f147 1 1192"/>
                <a:gd name="f215" fmla="*/ f148 1 8196"/>
                <a:gd name="f216" fmla="*/ f149 1 8196"/>
                <a:gd name="f217" fmla="*/ f150 1 1192"/>
                <a:gd name="f218" fmla="*/ f151 1 8196"/>
                <a:gd name="f219" fmla="*/ f152 1 1192"/>
                <a:gd name="f220" fmla="*/ f153 1 8196"/>
                <a:gd name="f221" fmla="*/ f154 1 1192"/>
                <a:gd name="f222" fmla="*/ f155 1 8196"/>
                <a:gd name="f223" fmla="*/ f156 1 1192"/>
                <a:gd name="f224" fmla="*/ f157 1 8196"/>
                <a:gd name="f225" fmla="*/ f158 1 1192"/>
                <a:gd name="f226" fmla="*/ f159 1 8196"/>
                <a:gd name="f227" fmla="*/ f160 1 1192"/>
                <a:gd name="f228" fmla="*/ f161 1 8196"/>
                <a:gd name="f229" fmla="*/ f162 1 1192"/>
                <a:gd name="f230" fmla="*/ f163 1 8196"/>
                <a:gd name="f231" fmla="*/ f164 1 1192"/>
                <a:gd name="f232" fmla="*/ f165 1 8196"/>
                <a:gd name="f233" fmla="*/ f166 1 1192"/>
                <a:gd name="f234" fmla="*/ f167 1 8196"/>
                <a:gd name="f235" fmla="*/ f168 1 1192"/>
                <a:gd name="f236" fmla="*/ f169 1 8196"/>
                <a:gd name="f237" fmla="*/ f170 1 1192"/>
                <a:gd name="f238" fmla="*/ f171 1 8196"/>
                <a:gd name="f239" fmla="*/ f172 1 1192"/>
                <a:gd name="f240" fmla="*/ f173 1 8196"/>
                <a:gd name="f241" fmla="*/ f174 1 1192"/>
                <a:gd name="f242" fmla="*/ f175 1 8196"/>
                <a:gd name="f243" fmla="*/ f176 1 1192"/>
                <a:gd name="f244" fmla="*/ f177 1 8196"/>
                <a:gd name="f245" fmla="*/ f178 1 1192"/>
                <a:gd name="f246" fmla="*/ f179 1 8196"/>
                <a:gd name="f247" fmla="*/ f180 1 1192"/>
                <a:gd name="f248" fmla="*/ f181 1 8196"/>
                <a:gd name="f249" fmla="*/ f182 1 1192"/>
                <a:gd name="f250" fmla="*/ f183 1 8196"/>
                <a:gd name="f251" fmla="*/ f184 1 1192"/>
                <a:gd name="f252" fmla="*/ f185 1 8196"/>
                <a:gd name="f253" fmla="*/ f186 1 1192"/>
                <a:gd name="f254" fmla="*/ f187 1 8196"/>
                <a:gd name="f255" fmla="*/ f188 1 1192"/>
                <a:gd name="f256" fmla="*/ f189 1 8196"/>
                <a:gd name="f257" fmla="*/ f190 1 1192"/>
                <a:gd name="f258" fmla="*/ f191 1 8196"/>
                <a:gd name="f259" fmla="*/ f192 1 1192"/>
                <a:gd name="f260" fmla="*/ f193 1 8196"/>
                <a:gd name="f261" fmla="*/ f194 1 1192"/>
                <a:gd name="f262" fmla="*/ f195 1 1192"/>
                <a:gd name="f263" fmla="*/ 0 1 f128"/>
                <a:gd name="f264" fmla="*/ f6 1 f128"/>
                <a:gd name="f265" fmla="*/ 0 1 f129"/>
                <a:gd name="f266" fmla="*/ f7 1 f129"/>
                <a:gd name="f267" fmla="+- f196 0 f1"/>
                <a:gd name="f268" fmla="*/ f197 1 f128"/>
                <a:gd name="f269" fmla="*/ f198 1 f129"/>
                <a:gd name="f270" fmla="*/ f199 1 f128"/>
                <a:gd name="f271" fmla="*/ f200 1 f129"/>
                <a:gd name="f272" fmla="*/ f201 1 f128"/>
                <a:gd name="f273" fmla="*/ f202 1 f129"/>
                <a:gd name="f274" fmla="*/ f203 1 f128"/>
                <a:gd name="f275" fmla="*/ f204 1 f129"/>
                <a:gd name="f276" fmla="*/ f205 1 f128"/>
                <a:gd name="f277" fmla="*/ f206 1 f129"/>
                <a:gd name="f278" fmla="*/ f207 1 f128"/>
                <a:gd name="f279" fmla="*/ f208 1 f129"/>
                <a:gd name="f280" fmla="*/ f209 1 f128"/>
                <a:gd name="f281" fmla="*/ f210 1 f129"/>
                <a:gd name="f282" fmla="*/ f211 1 f128"/>
                <a:gd name="f283" fmla="*/ f212 1 f129"/>
                <a:gd name="f284" fmla="*/ f213 1 f128"/>
                <a:gd name="f285" fmla="*/ f214 1 f129"/>
                <a:gd name="f286" fmla="*/ f215 1 f128"/>
                <a:gd name="f287" fmla="*/ f216 1 f128"/>
                <a:gd name="f288" fmla="*/ f217 1 f129"/>
                <a:gd name="f289" fmla="*/ f218 1 f128"/>
                <a:gd name="f290" fmla="*/ f219 1 f129"/>
                <a:gd name="f291" fmla="*/ f220 1 f128"/>
                <a:gd name="f292" fmla="*/ f221 1 f129"/>
                <a:gd name="f293" fmla="*/ f222 1 f128"/>
                <a:gd name="f294" fmla="*/ f223 1 f129"/>
                <a:gd name="f295" fmla="*/ f224 1 f128"/>
                <a:gd name="f296" fmla="*/ f225 1 f129"/>
                <a:gd name="f297" fmla="*/ f226 1 f128"/>
                <a:gd name="f298" fmla="*/ f227 1 f129"/>
                <a:gd name="f299" fmla="*/ f228 1 f128"/>
                <a:gd name="f300" fmla="*/ f229 1 f129"/>
                <a:gd name="f301" fmla="*/ f230 1 f128"/>
                <a:gd name="f302" fmla="*/ f231 1 f129"/>
                <a:gd name="f303" fmla="*/ f232 1 f128"/>
                <a:gd name="f304" fmla="*/ f233 1 f129"/>
                <a:gd name="f305" fmla="*/ f234 1 f128"/>
                <a:gd name="f306" fmla="*/ f235 1 f129"/>
                <a:gd name="f307" fmla="*/ f236 1 f128"/>
                <a:gd name="f308" fmla="*/ f237 1 f129"/>
                <a:gd name="f309" fmla="*/ f238 1 f128"/>
                <a:gd name="f310" fmla="*/ f239 1 f129"/>
                <a:gd name="f311" fmla="*/ f240 1 f128"/>
                <a:gd name="f312" fmla="*/ f241 1 f129"/>
                <a:gd name="f313" fmla="*/ f242 1 f128"/>
                <a:gd name="f314" fmla="*/ f243 1 f129"/>
                <a:gd name="f315" fmla="*/ f244 1 f128"/>
                <a:gd name="f316" fmla="*/ f245 1 f129"/>
                <a:gd name="f317" fmla="*/ f246 1 f128"/>
                <a:gd name="f318" fmla="*/ f247 1 f129"/>
                <a:gd name="f319" fmla="*/ f248 1 f128"/>
                <a:gd name="f320" fmla="*/ f249 1 f129"/>
                <a:gd name="f321" fmla="*/ f250 1 f128"/>
                <a:gd name="f322" fmla="*/ f251 1 f129"/>
                <a:gd name="f323" fmla="*/ f252 1 f128"/>
                <a:gd name="f324" fmla="*/ f253 1 f129"/>
                <a:gd name="f325" fmla="*/ f254 1 f128"/>
                <a:gd name="f326" fmla="*/ f255 1 f129"/>
                <a:gd name="f327" fmla="*/ f256 1 f128"/>
                <a:gd name="f328" fmla="*/ f257 1 f129"/>
                <a:gd name="f329" fmla="*/ f258 1 f128"/>
                <a:gd name="f330" fmla="*/ f259 1 f129"/>
                <a:gd name="f331" fmla="*/ f260 1 f128"/>
                <a:gd name="f332" fmla="*/ f261 1 f129"/>
                <a:gd name="f333" fmla="*/ f262 1 f129"/>
                <a:gd name="f334" fmla="*/ f263 f123 1"/>
                <a:gd name="f335" fmla="*/ f264 f123 1"/>
                <a:gd name="f336" fmla="*/ f266 f124 1"/>
                <a:gd name="f337" fmla="*/ f265 f124 1"/>
                <a:gd name="f338" fmla="*/ f268 f123 1"/>
                <a:gd name="f339" fmla="*/ f269 f124 1"/>
                <a:gd name="f340" fmla="*/ f270 f123 1"/>
                <a:gd name="f341" fmla="*/ f271 f124 1"/>
                <a:gd name="f342" fmla="*/ f272 f123 1"/>
                <a:gd name="f343" fmla="*/ f273 f124 1"/>
                <a:gd name="f344" fmla="*/ f274 f123 1"/>
                <a:gd name="f345" fmla="*/ f275 f124 1"/>
                <a:gd name="f346" fmla="*/ f276 f123 1"/>
                <a:gd name="f347" fmla="*/ f277 f124 1"/>
                <a:gd name="f348" fmla="*/ f278 f123 1"/>
                <a:gd name="f349" fmla="*/ f279 f124 1"/>
                <a:gd name="f350" fmla="*/ f280 f123 1"/>
                <a:gd name="f351" fmla="*/ f281 f124 1"/>
                <a:gd name="f352" fmla="*/ f282 f123 1"/>
                <a:gd name="f353" fmla="*/ f283 f124 1"/>
                <a:gd name="f354" fmla="*/ f284 f123 1"/>
                <a:gd name="f355" fmla="*/ f285 f124 1"/>
                <a:gd name="f356" fmla="*/ f286 f123 1"/>
                <a:gd name="f357" fmla="*/ f287 f123 1"/>
                <a:gd name="f358" fmla="*/ f288 f124 1"/>
                <a:gd name="f359" fmla="*/ f289 f123 1"/>
                <a:gd name="f360" fmla="*/ f290 f124 1"/>
                <a:gd name="f361" fmla="*/ f291 f123 1"/>
                <a:gd name="f362" fmla="*/ f292 f124 1"/>
                <a:gd name="f363" fmla="*/ f293 f123 1"/>
                <a:gd name="f364" fmla="*/ f294 f124 1"/>
                <a:gd name="f365" fmla="*/ f295 f123 1"/>
                <a:gd name="f366" fmla="*/ f296 f124 1"/>
                <a:gd name="f367" fmla="*/ f297 f123 1"/>
                <a:gd name="f368" fmla="*/ f298 f124 1"/>
                <a:gd name="f369" fmla="*/ f299 f123 1"/>
                <a:gd name="f370" fmla="*/ f300 f124 1"/>
                <a:gd name="f371" fmla="*/ f301 f123 1"/>
                <a:gd name="f372" fmla="*/ f302 f124 1"/>
                <a:gd name="f373" fmla="*/ f303 f123 1"/>
                <a:gd name="f374" fmla="*/ f304 f124 1"/>
                <a:gd name="f375" fmla="*/ f305 f123 1"/>
                <a:gd name="f376" fmla="*/ f306 f124 1"/>
                <a:gd name="f377" fmla="*/ f307 f123 1"/>
                <a:gd name="f378" fmla="*/ f308 f124 1"/>
                <a:gd name="f379" fmla="*/ f309 f123 1"/>
                <a:gd name="f380" fmla="*/ f310 f124 1"/>
                <a:gd name="f381" fmla="*/ f311 f123 1"/>
                <a:gd name="f382" fmla="*/ f312 f124 1"/>
                <a:gd name="f383" fmla="*/ f313 f123 1"/>
                <a:gd name="f384" fmla="*/ f314 f124 1"/>
                <a:gd name="f385" fmla="*/ f315 f123 1"/>
                <a:gd name="f386" fmla="*/ f316 f124 1"/>
                <a:gd name="f387" fmla="*/ f317 f123 1"/>
                <a:gd name="f388" fmla="*/ f318 f124 1"/>
                <a:gd name="f389" fmla="*/ f319 f123 1"/>
                <a:gd name="f390" fmla="*/ f320 f124 1"/>
                <a:gd name="f391" fmla="*/ f321 f123 1"/>
                <a:gd name="f392" fmla="*/ f322 f124 1"/>
                <a:gd name="f393" fmla="*/ f323 f123 1"/>
                <a:gd name="f394" fmla="*/ f324 f124 1"/>
                <a:gd name="f395" fmla="*/ f325 f123 1"/>
                <a:gd name="f396" fmla="*/ f326 f124 1"/>
                <a:gd name="f397" fmla="*/ f327 f123 1"/>
                <a:gd name="f398" fmla="*/ f328 f124 1"/>
                <a:gd name="f399" fmla="*/ f329 f123 1"/>
                <a:gd name="f400" fmla="*/ f330 f124 1"/>
                <a:gd name="f401" fmla="*/ f331 f123 1"/>
                <a:gd name="f402" fmla="*/ f332 f124 1"/>
                <a:gd name="f403" fmla="*/ f333 f124 1"/>
              </a:gdLst>
              <a:ahLst/>
              <a:cxnLst>
                <a:cxn ang="3cd4">
                  <a:pos x="hc" y="t"/>
                </a:cxn>
                <a:cxn ang="0">
                  <a:pos x="r" y="vc"/>
                </a:cxn>
                <a:cxn ang="cd4">
                  <a:pos x="hc" y="b"/>
                </a:cxn>
                <a:cxn ang="cd2">
                  <a:pos x="l" y="vc"/>
                </a:cxn>
                <a:cxn ang="f267">
                  <a:pos x="f338" y="f339"/>
                </a:cxn>
                <a:cxn ang="f267">
                  <a:pos x="f340" y="f341"/>
                </a:cxn>
                <a:cxn ang="f267">
                  <a:pos x="f342" y="f343"/>
                </a:cxn>
                <a:cxn ang="f267">
                  <a:pos x="f344" y="f345"/>
                </a:cxn>
                <a:cxn ang="f267">
                  <a:pos x="f346" y="f347"/>
                </a:cxn>
                <a:cxn ang="f267">
                  <a:pos x="f348" y="f349"/>
                </a:cxn>
                <a:cxn ang="f267">
                  <a:pos x="f350" y="f351"/>
                </a:cxn>
                <a:cxn ang="f267">
                  <a:pos x="f352" y="f353"/>
                </a:cxn>
                <a:cxn ang="f267">
                  <a:pos x="f354" y="f355"/>
                </a:cxn>
                <a:cxn ang="f267">
                  <a:pos x="f356" y="f351"/>
                </a:cxn>
                <a:cxn ang="f267">
                  <a:pos x="f357" y="f358"/>
                </a:cxn>
                <a:cxn ang="f267">
                  <a:pos x="f359" y="f360"/>
                </a:cxn>
                <a:cxn ang="f267">
                  <a:pos x="f361" y="f362"/>
                </a:cxn>
                <a:cxn ang="f267">
                  <a:pos x="f363" y="f364"/>
                </a:cxn>
                <a:cxn ang="f267">
                  <a:pos x="f365" y="f366"/>
                </a:cxn>
                <a:cxn ang="f267">
                  <a:pos x="f367" y="f368"/>
                </a:cxn>
                <a:cxn ang="f267">
                  <a:pos x="f369" y="f370"/>
                </a:cxn>
                <a:cxn ang="f267">
                  <a:pos x="f371" y="f372"/>
                </a:cxn>
                <a:cxn ang="f267">
                  <a:pos x="f373" y="f374"/>
                </a:cxn>
                <a:cxn ang="f267">
                  <a:pos x="f375" y="f376"/>
                </a:cxn>
                <a:cxn ang="f267">
                  <a:pos x="f377" y="f378"/>
                </a:cxn>
                <a:cxn ang="f267">
                  <a:pos x="f379" y="f380"/>
                </a:cxn>
                <a:cxn ang="f267">
                  <a:pos x="f381" y="f382"/>
                </a:cxn>
                <a:cxn ang="f267">
                  <a:pos x="f383" y="f384"/>
                </a:cxn>
                <a:cxn ang="f267">
                  <a:pos x="f385" y="f386"/>
                </a:cxn>
                <a:cxn ang="f267">
                  <a:pos x="f387" y="f388"/>
                </a:cxn>
                <a:cxn ang="f267">
                  <a:pos x="f389" y="f390"/>
                </a:cxn>
                <a:cxn ang="f267">
                  <a:pos x="f391" y="f392"/>
                </a:cxn>
                <a:cxn ang="f267">
                  <a:pos x="f393" y="f394"/>
                </a:cxn>
                <a:cxn ang="f267">
                  <a:pos x="f395" y="f396"/>
                </a:cxn>
                <a:cxn ang="f267">
                  <a:pos x="f397" y="f398"/>
                </a:cxn>
                <a:cxn ang="f267">
                  <a:pos x="f399" y="f372"/>
                </a:cxn>
                <a:cxn ang="f267">
                  <a:pos x="f338" y="f400"/>
                </a:cxn>
                <a:cxn ang="f267">
                  <a:pos x="f401" y="f402"/>
                </a:cxn>
                <a:cxn ang="f267">
                  <a:pos x="f401" y="f403"/>
                </a:cxn>
                <a:cxn ang="f267">
                  <a:pos x="f338" y="f339"/>
                </a:cxn>
              </a:cxnLst>
              <a:rect l="f334" t="f337" r="f335" b="f336"/>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6" y="f120"/>
                  </a:lnTo>
                  <a:lnTo>
                    <a:pt x="f6" y="f121"/>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grpSp>
      <p:sp>
        <p:nvSpPr>
          <p:cNvPr id="9" name="Text Placeholder 3">
            <a:extLst>
              <a:ext uri="{FF2B5EF4-FFF2-40B4-BE49-F238E27FC236}">
                <a16:creationId xmlns:a16="http://schemas.microsoft.com/office/drawing/2014/main" id="{CB69E9F1-9C24-42CA-B738-0E037821BA0D}"/>
              </a:ext>
            </a:extLst>
          </p:cNvPr>
          <p:cNvSpPr txBox="1">
            <a:spLocks noGrp="1"/>
          </p:cNvSpPr>
          <p:nvPr>
            <p:ph type="body" sz="half" idx="2"/>
          </p:nvPr>
        </p:nvSpPr>
        <p:spPr>
          <a:xfrm>
            <a:off x="914400" y="3581403"/>
            <a:ext cx="3352803" cy="1904996"/>
          </a:xfrm>
          <a:prstGeom prst="rect">
            <a:avLst/>
          </a:prstGeom>
          <a:noFill/>
          <a:ln>
            <a:noFill/>
          </a:ln>
        </p:spPr>
        <p:txBody>
          <a:bodyPr vert="horz" wrap="square" lIns="91440" tIns="45720" rIns="91440" bIns="45720" anchor="t" anchorCtr="0" compatLnSpc="1">
            <a:normAutofit/>
          </a:bodyPr>
          <a:lstStyle>
            <a:lvl1pPr marL="0" marR="0" lvl="0" indent="0" fontAlgn="auto">
              <a:lnSpc>
                <a:spcPct val="100000"/>
              </a:lnSpc>
              <a:spcBef>
                <a:spcPts val="0"/>
              </a:spcBef>
              <a:spcAft>
                <a:spcPts val="600"/>
              </a:spcAft>
              <a:buNone/>
              <a:tabLst/>
              <a:defRPr lang="en-US" sz="1800" b="0" i="0" u="none" strike="noStrike" cap="none" spc="0" baseline="0">
                <a:solidFill>
                  <a:srgbClr val="073E87"/>
                </a:solidFill>
                <a:uFillTx/>
                <a:latin typeface="Candara"/>
                <a:ea typeface=""/>
                <a:cs typeface=""/>
              </a:defRPr>
            </a:lvl1pPr>
          </a:lstStyle>
          <a:p>
            <a:pPr lvl="0"/>
            <a:r>
              <a:rPr lang="en-US"/>
              <a:t>Click to edit Master text styles</a:t>
            </a:r>
          </a:p>
        </p:txBody>
      </p:sp>
      <p:sp>
        <p:nvSpPr>
          <p:cNvPr id="10" name="Title 21">
            <a:extLst>
              <a:ext uri="{FF2B5EF4-FFF2-40B4-BE49-F238E27FC236}">
                <a16:creationId xmlns:a16="http://schemas.microsoft.com/office/drawing/2014/main" id="{B8D4D3E9-6FF2-44BC-8856-49DBF97DBCFF}"/>
              </a:ext>
            </a:extLst>
          </p:cNvPr>
          <p:cNvSpPr txBox="1">
            <a:spLocks noGrp="1"/>
          </p:cNvSpPr>
          <p:nvPr>
            <p:ph type="title"/>
          </p:nvPr>
        </p:nvSpPr>
        <p:spPr>
          <a:xfrm>
            <a:off x="914400" y="2286000"/>
            <a:ext cx="3352803" cy="1252728"/>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0"/>
              </a:spcBef>
              <a:spcAft>
                <a:spcPts val="0"/>
              </a:spcAft>
              <a:tabLst/>
              <a:defRPr lang="en-US" sz="3200" b="0" i="0" u="none" strike="noStrike" cap="none" spc="0" baseline="0">
                <a:solidFill>
                  <a:srgbClr val="073E87"/>
                </a:solidFill>
                <a:uFillTx/>
                <a:latin typeface="Candara"/>
                <a:ea typeface=""/>
                <a:cs typeface=""/>
              </a:defRPr>
            </a:lvl1pPr>
          </a:lstStyle>
          <a:p>
            <a:pPr lvl="0"/>
            <a:r>
              <a:rPr lang="en-US"/>
              <a:t>Click to edit Master title style</a:t>
            </a:r>
          </a:p>
        </p:txBody>
      </p:sp>
      <p:sp>
        <p:nvSpPr>
          <p:cNvPr id="11" name="Content Placeholder 2">
            <a:extLst>
              <a:ext uri="{FF2B5EF4-FFF2-40B4-BE49-F238E27FC236}">
                <a16:creationId xmlns:a16="http://schemas.microsoft.com/office/drawing/2014/main" id="{11D94561-5E06-492E-A503-A238081831CF}"/>
              </a:ext>
            </a:extLst>
          </p:cNvPr>
          <p:cNvSpPr txBox="1">
            <a:spLocks noGrp="1"/>
          </p:cNvSpPr>
          <p:nvPr>
            <p:ph idx="1"/>
          </p:nvPr>
        </p:nvSpPr>
        <p:spPr>
          <a:xfrm>
            <a:off x="4651964" y="1828800"/>
            <a:ext cx="3904076" cy="3810003"/>
          </a:xfrm>
          <a:prstGeom prst="rect">
            <a:avLst/>
          </a:prstGeom>
          <a:noFill/>
          <a:ln>
            <a:noFill/>
          </a:ln>
        </p:spPr>
        <p:txBody>
          <a:bodyPr vert="horz" wrap="square" lIns="91440" tIns="45720" rIns="91440" bIns="45720" anchor="ctr" anchorCtr="0" compatLnSpc="1">
            <a:noAutofit/>
          </a:bodyPr>
          <a:lstStyle>
            <a:lvl1pPr marL="273048" marR="0" lvl="0" indent="-273048" fontAlgn="auto">
              <a:lnSpc>
                <a:spcPct val="100000"/>
              </a:lnSpc>
              <a:spcBef>
                <a:spcPts val="500"/>
              </a:spcBef>
              <a:spcAft>
                <a:spcPts val="0"/>
              </a:spcAft>
              <a:buClr>
                <a:srgbClr val="FFFFFF"/>
              </a:buClr>
              <a:buSzPct val="100000"/>
              <a:buFont typeface="Symbol" pitchFamily="18"/>
              <a:buChar char=""/>
              <a:tabLst/>
              <a:defRPr lang="en-US" sz="2200" b="0" i="0" u="none" strike="noStrike" cap="none" spc="0" baseline="0">
                <a:solidFill>
                  <a:srgbClr val="073E87"/>
                </a:solidFill>
                <a:uFillTx/>
                <a:latin typeface="Candara"/>
                <a:ea typeface=""/>
                <a:cs typeface=""/>
              </a:defRPr>
            </a:lvl1pPr>
            <a:lvl2pPr marL="576264" marR="0" lvl="1" indent="-273048" fontAlgn="auto">
              <a:lnSpc>
                <a:spcPct val="100000"/>
              </a:lnSpc>
              <a:spcAft>
                <a:spcPts val="0"/>
              </a:spcAft>
              <a:buClr>
                <a:srgbClr val="FFFFFF"/>
              </a:buClr>
              <a:buSzPct val="100000"/>
              <a:buFont typeface="Symbol" pitchFamily="18"/>
              <a:buChar char=""/>
              <a:tabLst/>
              <a:defRPr lang="en-US" sz="2000" b="0" i="0" u="none" strike="noStrike" cap="none" spc="0" baseline="0">
                <a:solidFill>
                  <a:srgbClr val="073E87"/>
                </a:solidFill>
                <a:uFillTx/>
                <a:latin typeface="Candara"/>
                <a:ea typeface=""/>
                <a:cs typeface=""/>
              </a:defRPr>
            </a:lvl2pPr>
            <a:lvl3pPr marL="855658" marR="0" lvl="2" fontAlgn="auto">
              <a:lnSpc>
                <a:spcPct val="100000"/>
              </a:lnSpc>
              <a:spcBef>
                <a:spcPts val="400"/>
              </a:spcBef>
              <a:spcAft>
                <a:spcPts val="0"/>
              </a:spcAft>
              <a:buClr>
                <a:srgbClr val="FFFFFF"/>
              </a:buClr>
              <a:buSzPct val="100000"/>
              <a:buFont typeface="Symbol" pitchFamily="18"/>
              <a:buChar char=""/>
              <a:tabLst/>
              <a:defRPr lang="en-US" sz="1800" b="0" i="0" u="none" strike="noStrike" cap="none" spc="0" baseline="0">
                <a:solidFill>
                  <a:srgbClr val="073E87"/>
                </a:solidFill>
                <a:uFillTx/>
                <a:latin typeface="Candara"/>
                <a:ea typeface=""/>
                <a:cs typeface=""/>
              </a:defRPr>
            </a:lvl3pPr>
            <a:lvl4pPr marL="1143000" marR="0" lvl="3" fontAlgn="auto">
              <a:lnSpc>
                <a:spcPct val="100000"/>
              </a:lnSpc>
              <a:spcBef>
                <a:spcPts val="400"/>
              </a:spcBef>
              <a:spcAft>
                <a:spcPts val="0"/>
              </a:spcAft>
              <a:buClr>
                <a:srgbClr val="FFFFFF"/>
              </a:buClr>
              <a:buSzPct val="100000"/>
              <a:buFont typeface="Symbol" pitchFamily="18"/>
              <a:buChar char=""/>
              <a:tabLst/>
              <a:defRPr lang="en-US" sz="1600" b="0" i="0" u="none" strike="noStrike" cap="none" spc="0" baseline="0">
                <a:solidFill>
                  <a:srgbClr val="073E87"/>
                </a:solidFill>
                <a:uFillTx/>
                <a:latin typeface="Candara"/>
                <a:ea typeface=""/>
                <a:cs typeface=""/>
              </a:defRPr>
            </a:lvl4pPr>
            <a:lvl5pPr marL="1462089" marR="0" lvl="4" fontAlgn="auto">
              <a:lnSpc>
                <a:spcPct val="100000"/>
              </a:lnSpc>
              <a:spcBef>
                <a:spcPts val="400"/>
              </a:spcBef>
              <a:spcAft>
                <a:spcPts val="0"/>
              </a:spcAft>
              <a:buClr>
                <a:srgbClr val="FFFFFF"/>
              </a:buClr>
              <a:buSzPct val="100000"/>
              <a:buFont typeface="Symbol" pitchFamily="18"/>
              <a:buChar char=""/>
              <a:tabLst/>
              <a:defRPr lang="en-US" sz="1600" b="0" i="0" u="none" strike="noStrike" cap="none" spc="0" baseline="0">
                <a:solidFill>
                  <a:srgbClr val="073E87"/>
                </a:solidFill>
                <a:uFillTx/>
                <a:latin typeface="Candara"/>
                <a:ea typeface=""/>
                <a:cs typefac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4">
            <a:extLst>
              <a:ext uri="{FF2B5EF4-FFF2-40B4-BE49-F238E27FC236}">
                <a16:creationId xmlns:a16="http://schemas.microsoft.com/office/drawing/2014/main" id="{E26527EB-71DF-4B5F-9CAD-7E9EEB338E41}"/>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D610FEBE-CC89-4CFB-8746-69C2496CDBEC}" type="datetime1">
              <a:rPr lang="en-US"/>
              <a:pPr lvl="0"/>
              <a:t>1/26/2021</a:t>
            </a:fld>
            <a:endParaRPr lang="en-US"/>
          </a:p>
        </p:txBody>
      </p:sp>
      <p:sp>
        <p:nvSpPr>
          <p:cNvPr id="13" name="Footer Placeholder 5">
            <a:extLst>
              <a:ext uri="{FF2B5EF4-FFF2-40B4-BE49-F238E27FC236}">
                <a16:creationId xmlns:a16="http://schemas.microsoft.com/office/drawing/2014/main" id="{5821904E-DB77-4A9A-90ED-983358863680}"/>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14" name="Slide Number Placeholder 6">
            <a:extLst>
              <a:ext uri="{FF2B5EF4-FFF2-40B4-BE49-F238E27FC236}">
                <a16:creationId xmlns:a16="http://schemas.microsoft.com/office/drawing/2014/main" id="{4227C537-95F0-40A7-97A1-EA26829C3C59}"/>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F0CFDB60-1CB9-45F4-8ABF-F1F286209269}" type="slidenum">
              <a:t>‹#›</a:t>
            </a:fld>
            <a:endParaRPr lang="en-US"/>
          </a:p>
        </p:txBody>
      </p:sp>
      <p:pic>
        <p:nvPicPr>
          <p:cNvPr id="15" name="Picture 14">
            <a:extLst>
              <a:ext uri="{FF2B5EF4-FFF2-40B4-BE49-F238E27FC236}">
                <a16:creationId xmlns:a16="http://schemas.microsoft.com/office/drawing/2014/main" id="{ABBA0703-BCF1-4DFC-911C-8FA063673F33}"/>
              </a:ext>
            </a:extLst>
          </p:cNvPr>
          <p:cNvPicPr>
            <a:picLocks noChangeAspect="1"/>
          </p:cNvPicPr>
          <p:nvPr/>
        </p:nvPicPr>
        <p:blipFill>
          <a:blip r:embed="rId2"/>
          <a:stretch>
            <a:fillRect/>
          </a:stretch>
        </p:blipFill>
        <p:spPr>
          <a:xfrm>
            <a:off x="265093" y="5796591"/>
            <a:ext cx="2435705" cy="832515"/>
          </a:xfrm>
          <a:prstGeom prst="rect">
            <a:avLst/>
          </a:prstGeom>
          <a:noFill/>
          <a:ln cap="flat">
            <a:noFill/>
          </a:ln>
        </p:spPr>
      </p:pic>
      <p:sp>
        <p:nvSpPr>
          <p:cNvPr id="16" name="TextBox 1">
            <a:extLst>
              <a:ext uri="{FF2B5EF4-FFF2-40B4-BE49-F238E27FC236}">
                <a16:creationId xmlns:a16="http://schemas.microsoft.com/office/drawing/2014/main" id="{F03AB7E8-599E-46F9-9AC5-D9CD3C17E21C}"/>
              </a:ext>
            </a:extLst>
          </p:cNvPr>
          <p:cNvSpPr txBox="1"/>
          <p:nvPr/>
        </p:nvSpPr>
        <p:spPr>
          <a:xfrm>
            <a:off x="3116266" y="6182322"/>
            <a:ext cx="6027733" cy="523878"/>
          </a:xfrm>
          <a:prstGeom prst="rect">
            <a:avLst/>
          </a:prstGeom>
          <a:noFill/>
          <a:ln cap="flat">
            <a:noFill/>
          </a:ln>
        </p:spPr>
        <p:txBody>
          <a:bodyPr vert="horz" wrap="square" lIns="91412" tIns="45710" rIns="91412"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05E86"/>
                </a:solidFill>
                <a:uFillTx/>
                <a:latin typeface="Lucida Calligraphy" pitchFamily="66"/>
                <a:ea typeface=""/>
                <a:cs typeface="Arial"/>
              </a:rPr>
              <a:t>Fix It All With  a “Total Call”</a:t>
            </a:r>
          </a:p>
        </p:txBody>
      </p:sp>
    </p:spTree>
    <p:extLst>
      <p:ext uri="{BB962C8B-B14F-4D97-AF65-F5344CB8AC3E}">
        <p14:creationId xmlns:p14="http://schemas.microsoft.com/office/powerpoint/2010/main" val="63763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544B07C9-6813-4931-9D4C-F65D1AC3F316}"/>
              </a:ext>
            </a:extLst>
          </p:cNvPr>
          <p:cNvSpPr/>
          <p:nvPr/>
        </p:nvSpPr>
        <p:spPr>
          <a:xfrm>
            <a:off x="228600" y="228600"/>
            <a:ext cx="8696328" cy="6035670"/>
          </a:xfrm>
          <a:custGeom>
            <a:avLst>
              <a:gd name="f10" fmla="val 275"/>
            </a:avLst>
            <a:gdLst>
              <a:gd name="f1" fmla="val 10800000"/>
              <a:gd name="f2" fmla="val 5400000"/>
              <a:gd name="f3" fmla="val 16200000"/>
              <a:gd name="f4" fmla="val w"/>
              <a:gd name="f5" fmla="val h"/>
              <a:gd name="f6" fmla="val ss"/>
              <a:gd name="f7" fmla="val 0"/>
              <a:gd name="f8" fmla="*/ 5419351 1 1725033"/>
              <a:gd name="f9" fmla="val 45"/>
              <a:gd name="f10" fmla="val 27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grpSp>
        <p:nvGrpSpPr>
          <p:cNvPr id="3" name="Group 15">
            <a:extLst>
              <a:ext uri="{FF2B5EF4-FFF2-40B4-BE49-F238E27FC236}">
                <a16:creationId xmlns:a16="http://schemas.microsoft.com/office/drawing/2014/main" id="{0DAE0ACB-CCDC-460A-BD86-D5A96052A526}"/>
              </a:ext>
            </a:extLst>
          </p:cNvPr>
          <p:cNvGrpSpPr/>
          <p:nvPr/>
        </p:nvGrpSpPr>
        <p:grpSpPr>
          <a:xfrm>
            <a:off x="211134" y="5354634"/>
            <a:ext cx="8723312" cy="1330323"/>
            <a:chOff x="211134" y="5354634"/>
            <a:chExt cx="8723312" cy="1330323"/>
          </a:xfrm>
        </p:grpSpPr>
        <p:sp>
          <p:nvSpPr>
            <p:cNvPr id="4" name="Freeform 14">
              <a:extLst>
                <a:ext uri="{FF2B5EF4-FFF2-40B4-BE49-F238E27FC236}">
                  <a16:creationId xmlns:a16="http://schemas.microsoft.com/office/drawing/2014/main" id="{C275F22B-84DE-458B-9397-683B78B5F486}"/>
                </a:ext>
              </a:extLst>
            </p:cNvPr>
            <p:cNvSpPr/>
            <p:nvPr/>
          </p:nvSpPr>
          <p:spPr>
            <a:xfrm>
              <a:off x="6054352" y="5499722"/>
              <a:ext cx="2880094" cy="714265"/>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4286250 f98 1"/>
                <a:gd name="f103" fmla="*/ 0 f97 1"/>
                <a:gd name="f104" fmla="*/ 4105275 f98 1"/>
                <a:gd name="f105" fmla="*/ 28575 f97 1"/>
                <a:gd name="f106" fmla="*/ 3921125 f98 1"/>
                <a:gd name="f107" fmla="*/ 60325 f97 1"/>
                <a:gd name="f108" fmla="*/ 3733800 f98 1"/>
                <a:gd name="f109" fmla="*/ 95250 f97 1"/>
                <a:gd name="f110" fmla="*/ 3540125 f98 1"/>
                <a:gd name="f111" fmla="*/ 130175 f97 1"/>
                <a:gd name="f112" fmla="*/ 3343275 f98 1"/>
                <a:gd name="f113" fmla="*/ 171450 f97 1"/>
                <a:gd name="f114" fmla="*/ 3140075 f98 1"/>
                <a:gd name="f115" fmla="*/ 212725 f97 1"/>
                <a:gd name="f116" fmla="*/ 2933700 f98 1"/>
                <a:gd name="f117" fmla="*/ 260350 f97 1"/>
                <a:gd name="f118" fmla="*/ 2720975 f98 1"/>
                <a:gd name="f119" fmla="*/ 307975 f97 1"/>
                <a:gd name="f120" fmla="*/ 2336800 f98 1"/>
                <a:gd name="f121" fmla="*/ 400050 f97 1"/>
                <a:gd name="f122" fmla="*/ 1962150 f98 1"/>
                <a:gd name="f123" fmla="*/ 482600 f97 1"/>
                <a:gd name="f124" fmla="*/ 1603375 f98 1"/>
                <a:gd name="f125" fmla="*/ 558800 f97 1"/>
                <a:gd name="f126" fmla="*/ 1257300 f98 1"/>
                <a:gd name="f127" fmla="*/ 631825 f97 1"/>
                <a:gd name="f128" fmla="*/ 927100 f98 1"/>
                <a:gd name="f129" fmla="*/ 695325 f97 1"/>
                <a:gd name="f130" fmla="*/ 606425 f98 1"/>
                <a:gd name="f131" fmla="*/ 752475 f97 1"/>
                <a:gd name="f132" fmla="*/ 298450 f98 1"/>
                <a:gd name="f133" fmla="*/ 806450 f97 1"/>
                <a:gd name="f134" fmla="*/ 0 f98 1"/>
                <a:gd name="f135" fmla="*/ 854075 f97 1"/>
                <a:gd name="f136" fmla="*/ 206375 f98 1"/>
                <a:gd name="f137" fmla="*/ 882650 f97 1"/>
                <a:gd name="f138" fmla="*/ 403225 f98 1"/>
                <a:gd name="f139" fmla="*/ 908050 f97 1"/>
                <a:gd name="f140" fmla="*/ 593725 f98 1"/>
                <a:gd name="f141" fmla="*/ 930275 f97 1"/>
                <a:gd name="f142" fmla="*/ 781050 f98 1"/>
                <a:gd name="f143" fmla="*/ 949325 f97 1"/>
                <a:gd name="f144" fmla="*/ 962025 f98 1"/>
                <a:gd name="f145" fmla="*/ 968375 f97 1"/>
                <a:gd name="f146" fmla="*/ 1136650 f98 1"/>
                <a:gd name="f147" fmla="*/ 981075 f97 1"/>
                <a:gd name="f148" fmla="*/ 1304925 f98 1"/>
                <a:gd name="f149" fmla="*/ 993775 f97 1"/>
                <a:gd name="f150" fmla="*/ 1470025 f98 1"/>
                <a:gd name="f151" fmla="*/ 1003300 f97 1"/>
                <a:gd name="f152" fmla="*/ 1631950 f98 1"/>
                <a:gd name="f153" fmla="*/ 1009650 f97 1"/>
                <a:gd name="f154" fmla="*/ 1787525 f98 1"/>
                <a:gd name="f155" fmla="*/ 1012825 f97 1"/>
                <a:gd name="f156" fmla="*/ 1936750 f98 1"/>
                <a:gd name="f157" fmla="*/ 1016000 f97 1"/>
                <a:gd name="f158" fmla="*/ 2082800 f98 1"/>
                <a:gd name="f159" fmla="*/ 2225675 f98 1"/>
                <a:gd name="f160" fmla="*/ 2365375 f98 1"/>
                <a:gd name="f161" fmla="*/ 2498725 f98 1"/>
                <a:gd name="f162" fmla="*/ 2628900 f98 1"/>
                <a:gd name="f163" fmla="*/ 2752725 f98 1"/>
                <a:gd name="f164" fmla="*/ 984250 f97 1"/>
                <a:gd name="f165" fmla="*/ 2876550 f98 1"/>
                <a:gd name="f166" fmla="*/ 971550 f97 1"/>
                <a:gd name="f167" fmla="*/ 2994025 f98 1"/>
                <a:gd name="f168" fmla="*/ 955675 f97 1"/>
                <a:gd name="f169" fmla="*/ 3111500 f98 1"/>
                <a:gd name="f170" fmla="*/ 939800 f97 1"/>
                <a:gd name="f171" fmla="*/ 3222625 f98 1"/>
                <a:gd name="f172" fmla="*/ 920750 f97 1"/>
                <a:gd name="f173" fmla="*/ 3333750 f98 1"/>
                <a:gd name="f174" fmla="*/ 901700 f97 1"/>
                <a:gd name="f175" fmla="*/ 3438525 f98 1"/>
                <a:gd name="f176" fmla="*/ 879475 f97 1"/>
                <a:gd name="f177" fmla="*/ 3543300 f98 1"/>
                <a:gd name="f178" fmla="*/ 857250 f97 1"/>
                <a:gd name="f179" fmla="*/ 3644900 f98 1"/>
                <a:gd name="f180" fmla="*/ 831850 f97 1"/>
                <a:gd name="f181" fmla="*/ 3743325 f98 1"/>
                <a:gd name="f182" fmla="*/ 3838575 f98 1"/>
                <a:gd name="f183" fmla="*/ 777875 f97 1"/>
                <a:gd name="f184" fmla="*/ 3933825 f98 1"/>
                <a:gd name="f185" fmla="*/ 749300 f97 1"/>
                <a:gd name="f186" fmla="*/ 4114800 f98 1"/>
                <a:gd name="f187" fmla="*/ 685800 f97 1"/>
                <a:gd name="f188" fmla="*/ 4289425 f98 1"/>
                <a:gd name="f189" fmla="*/ 619125 f97 1"/>
                <a:gd name="f190" fmla="*/ 4295775 f98 1"/>
                <a:gd name="f191" fmla="*/ 615950 f97 1"/>
                <a:gd name="f192" fmla="*/ f99 1 f2"/>
                <a:gd name="f193" fmla="*/ f102 1 2706"/>
                <a:gd name="f194" fmla="*/ f103 1 640"/>
                <a:gd name="f195" fmla="*/ f104 1 2706"/>
                <a:gd name="f196" fmla="*/ f105 1 640"/>
                <a:gd name="f197" fmla="*/ f106 1 2706"/>
                <a:gd name="f198" fmla="*/ f107 1 640"/>
                <a:gd name="f199" fmla="*/ f108 1 2706"/>
                <a:gd name="f200" fmla="*/ f109 1 640"/>
                <a:gd name="f201" fmla="*/ f110 1 2706"/>
                <a:gd name="f202" fmla="*/ f111 1 640"/>
                <a:gd name="f203" fmla="*/ f112 1 2706"/>
                <a:gd name="f204" fmla="*/ f113 1 640"/>
                <a:gd name="f205" fmla="*/ f114 1 2706"/>
                <a:gd name="f206" fmla="*/ f115 1 640"/>
                <a:gd name="f207" fmla="*/ f116 1 2706"/>
                <a:gd name="f208" fmla="*/ f117 1 640"/>
                <a:gd name="f209" fmla="*/ f118 1 2706"/>
                <a:gd name="f210" fmla="*/ f119 1 640"/>
                <a:gd name="f211" fmla="*/ f120 1 2706"/>
                <a:gd name="f212" fmla="*/ f121 1 640"/>
                <a:gd name="f213" fmla="*/ f122 1 2706"/>
                <a:gd name="f214" fmla="*/ f123 1 640"/>
                <a:gd name="f215" fmla="*/ f124 1 2706"/>
                <a:gd name="f216" fmla="*/ f125 1 640"/>
                <a:gd name="f217" fmla="*/ f126 1 2706"/>
                <a:gd name="f218" fmla="*/ f127 1 640"/>
                <a:gd name="f219" fmla="*/ f128 1 2706"/>
                <a:gd name="f220" fmla="*/ f129 1 640"/>
                <a:gd name="f221" fmla="*/ f130 1 2706"/>
                <a:gd name="f222" fmla="*/ f131 1 640"/>
                <a:gd name="f223" fmla="*/ f132 1 2706"/>
                <a:gd name="f224" fmla="*/ f133 1 640"/>
                <a:gd name="f225" fmla="*/ f134 1 2706"/>
                <a:gd name="f226" fmla="*/ f135 1 640"/>
                <a:gd name="f227" fmla="*/ f136 1 2706"/>
                <a:gd name="f228" fmla="*/ f137 1 640"/>
                <a:gd name="f229" fmla="*/ f138 1 2706"/>
                <a:gd name="f230" fmla="*/ f139 1 640"/>
                <a:gd name="f231" fmla="*/ f140 1 2706"/>
                <a:gd name="f232" fmla="*/ f141 1 640"/>
                <a:gd name="f233" fmla="*/ f142 1 2706"/>
                <a:gd name="f234" fmla="*/ f143 1 640"/>
                <a:gd name="f235" fmla="*/ f144 1 2706"/>
                <a:gd name="f236" fmla="*/ f145 1 640"/>
                <a:gd name="f237" fmla="*/ f146 1 2706"/>
                <a:gd name="f238" fmla="*/ f147 1 640"/>
                <a:gd name="f239" fmla="*/ f148 1 2706"/>
                <a:gd name="f240" fmla="*/ f149 1 640"/>
                <a:gd name="f241" fmla="*/ f150 1 2706"/>
                <a:gd name="f242" fmla="*/ f151 1 640"/>
                <a:gd name="f243" fmla="*/ f152 1 2706"/>
                <a:gd name="f244" fmla="*/ f153 1 640"/>
                <a:gd name="f245" fmla="*/ f154 1 2706"/>
                <a:gd name="f246" fmla="*/ f155 1 640"/>
                <a:gd name="f247" fmla="*/ f156 1 2706"/>
                <a:gd name="f248" fmla="*/ f157 1 640"/>
                <a:gd name="f249" fmla="*/ f158 1 2706"/>
                <a:gd name="f250" fmla="*/ f159 1 2706"/>
                <a:gd name="f251" fmla="*/ f160 1 2706"/>
                <a:gd name="f252" fmla="*/ f161 1 2706"/>
                <a:gd name="f253" fmla="*/ f162 1 2706"/>
                <a:gd name="f254" fmla="*/ f163 1 2706"/>
                <a:gd name="f255" fmla="*/ f164 1 640"/>
                <a:gd name="f256" fmla="*/ f165 1 2706"/>
                <a:gd name="f257" fmla="*/ f166 1 640"/>
                <a:gd name="f258" fmla="*/ f167 1 2706"/>
                <a:gd name="f259" fmla="*/ f168 1 640"/>
                <a:gd name="f260" fmla="*/ f169 1 2706"/>
                <a:gd name="f261" fmla="*/ f170 1 640"/>
                <a:gd name="f262" fmla="*/ f171 1 2706"/>
                <a:gd name="f263" fmla="*/ f172 1 640"/>
                <a:gd name="f264" fmla="*/ f173 1 2706"/>
                <a:gd name="f265" fmla="*/ f174 1 640"/>
                <a:gd name="f266" fmla="*/ f175 1 2706"/>
                <a:gd name="f267" fmla="*/ f176 1 640"/>
                <a:gd name="f268" fmla="*/ f177 1 2706"/>
                <a:gd name="f269" fmla="*/ f178 1 640"/>
                <a:gd name="f270" fmla="*/ f179 1 2706"/>
                <a:gd name="f271" fmla="*/ f180 1 640"/>
                <a:gd name="f272" fmla="*/ f181 1 2706"/>
                <a:gd name="f273" fmla="*/ f182 1 2706"/>
                <a:gd name="f274" fmla="*/ f183 1 640"/>
                <a:gd name="f275" fmla="*/ f184 1 2706"/>
                <a:gd name="f276" fmla="*/ f185 1 640"/>
                <a:gd name="f277" fmla="*/ f186 1 2706"/>
                <a:gd name="f278" fmla="*/ f187 1 640"/>
                <a:gd name="f279" fmla="*/ f188 1 2706"/>
                <a:gd name="f280" fmla="*/ f189 1 640"/>
                <a:gd name="f281" fmla="*/ f190 1 2706"/>
                <a:gd name="f282" fmla="*/ f191 1 640"/>
                <a:gd name="f283" fmla="*/ 0 1 f100"/>
                <a:gd name="f284" fmla="*/ f6 1 f100"/>
                <a:gd name="f285" fmla="*/ 0 1 f101"/>
                <a:gd name="f286" fmla="*/ f7 1 f101"/>
                <a:gd name="f287" fmla="+- f192 0 f1"/>
                <a:gd name="f288" fmla="*/ f193 1 f100"/>
                <a:gd name="f289" fmla="*/ f194 1 f101"/>
                <a:gd name="f290" fmla="*/ f195 1 f100"/>
                <a:gd name="f291" fmla="*/ f196 1 f101"/>
                <a:gd name="f292" fmla="*/ f197 1 f100"/>
                <a:gd name="f293" fmla="*/ f198 1 f101"/>
                <a:gd name="f294" fmla="*/ f199 1 f100"/>
                <a:gd name="f295" fmla="*/ f200 1 f101"/>
                <a:gd name="f296" fmla="*/ f201 1 f100"/>
                <a:gd name="f297" fmla="*/ f202 1 f101"/>
                <a:gd name="f298" fmla="*/ f203 1 f100"/>
                <a:gd name="f299" fmla="*/ f204 1 f101"/>
                <a:gd name="f300" fmla="*/ f205 1 f100"/>
                <a:gd name="f301" fmla="*/ f206 1 f101"/>
                <a:gd name="f302" fmla="*/ f207 1 f100"/>
                <a:gd name="f303" fmla="*/ f208 1 f101"/>
                <a:gd name="f304" fmla="*/ f209 1 f100"/>
                <a:gd name="f305" fmla="*/ f210 1 f101"/>
                <a:gd name="f306" fmla="*/ f211 1 f100"/>
                <a:gd name="f307" fmla="*/ f212 1 f101"/>
                <a:gd name="f308" fmla="*/ f213 1 f100"/>
                <a:gd name="f309" fmla="*/ f214 1 f101"/>
                <a:gd name="f310" fmla="*/ f215 1 f100"/>
                <a:gd name="f311" fmla="*/ f216 1 f101"/>
                <a:gd name="f312" fmla="*/ f217 1 f100"/>
                <a:gd name="f313" fmla="*/ f218 1 f101"/>
                <a:gd name="f314" fmla="*/ f219 1 f100"/>
                <a:gd name="f315" fmla="*/ f220 1 f101"/>
                <a:gd name="f316" fmla="*/ f221 1 f100"/>
                <a:gd name="f317" fmla="*/ f222 1 f101"/>
                <a:gd name="f318" fmla="*/ f223 1 f100"/>
                <a:gd name="f319" fmla="*/ f224 1 f101"/>
                <a:gd name="f320" fmla="*/ f225 1 f100"/>
                <a:gd name="f321" fmla="*/ f226 1 f101"/>
                <a:gd name="f322" fmla="*/ f227 1 f100"/>
                <a:gd name="f323" fmla="*/ f228 1 f101"/>
                <a:gd name="f324" fmla="*/ f229 1 f100"/>
                <a:gd name="f325" fmla="*/ f230 1 f101"/>
                <a:gd name="f326" fmla="*/ f231 1 f100"/>
                <a:gd name="f327" fmla="*/ f232 1 f101"/>
                <a:gd name="f328" fmla="*/ f233 1 f100"/>
                <a:gd name="f329" fmla="*/ f234 1 f101"/>
                <a:gd name="f330" fmla="*/ f235 1 f100"/>
                <a:gd name="f331" fmla="*/ f236 1 f101"/>
                <a:gd name="f332" fmla="*/ f237 1 f100"/>
                <a:gd name="f333" fmla="*/ f238 1 f101"/>
                <a:gd name="f334" fmla="*/ f239 1 f100"/>
                <a:gd name="f335" fmla="*/ f240 1 f101"/>
                <a:gd name="f336" fmla="*/ f241 1 f100"/>
                <a:gd name="f337" fmla="*/ f242 1 f101"/>
                <a:gd name="f338" fmla="*/ f243 1 f100"/>
                <a:gd name="f339" fmla="*/ f244 1 f101"/>
                <a:gd name="f340" fmla="*/ f245 1 f100"/>
                <a:gd name="f341" fmla="*/ f246 1 f101"/>
                <a:gd name="f342" fmla="*/ f247 1 f100"/>
                <a:gd name="f343" fmla="*/ f248 1 f101"/>
                <a:gd name="f344" fmla="*/ f249 1 f100"/>
                <a:gd name="f345" fmla="*/ f250 1 f100"/>
                <a:gd name="f346" fmla="*/ f251 1 f100"/>
                <a:gd name="f347" fmla="*/ f252 1 f100"/>
                <a:gd name="f348" fmla="*/ f253 1 f100"/>
                <a:gd name="f349" fmla="*/ f254 1 f100"/>
                <a:gd name="f350" fmla="*/ f255 1 f101"/>
                <a:gd name="f351" fmla="*/ f256 1 f100"/>
                <a:gd name="f352" fmla="*/ f257 1 f101"/>
                <a:gd name="f353" fmla="*/ f258 1 f100"/>
                <a:gd name="f354" fmla="*/ f259 1 f101"/>
                <a:gd name="f355" fmla="*/ f260 1 f100"/>
                <a:gd name="f356" fmla="*/ f261 1 f101"/>
                <a:gd name="f357" fmla="*/ f262 1 f100"/>
                <a:gd name="f358" fmla="*/ f263 1 f101"/>
                <a:gd name="f359" fmla="*/ f264 1 f100"/>
                <a:gd name="f360" fmla="*/ f265 1 f101"/>
                <a:gd name="f361" fmla="*/ f266 1 f100"/>
                <a:gd name="f362" fmla="*/ f267 1 f101"/>
                <a:gd name="f363" fmla="*/ f268 1 f100"/>
                <a:gd name="f364" fmla="*/ f269 1 f101"/>
                <a:gd name="f365" fmla="*/ f270 1 f100"/>
                <a:gd name="f366" fmla="*/ f271 1 f101"/>
                <a:gd name="f367" fmla="*/ f272 1 f100"/>
                <a:gd name="f368" fmla="*/ f273 1 f100"/>
                <a:gd name="f369" fmla="*/ f274 1 f101"/>
                <a:gd name="f370" fmla="*/ f275 1 f100"/>
                <a:gd name="f371" fmla="*/ f276 1 f101"/>
                <a:gd name="f372" fmla="*/ f277 1 f100"/>
                <a:gd name="f373" fmla="*/ f278 1 f101"/>
                <a:gd name="f374" fmla="*/ f279 1 f100"/>
                <a:gd name="f375" fmla="*/ f280 1 f101"/>
                <a:gd name="f376" fmla="*/ f281 1 f100"/>
                <a:gd name="f377" fmla="*/ f282 1 f101"/>
                <a:gd name="f378" fmla="*/ f283 f95 1"/>
                <a:gd name="f379" fmla="*/ f284 f95 1"/>
                <a:gd name="f380" fmla="*/ f286 f96 1"/>
                <a:gd name="f381" fmla="*/ f285 f96 1"/>
                <a:gd name="f382" fmla="*/ f288 f95 1"/>
                <a:gd name="f383" fmla="*/ f289 f96 1"/>
                <a:gd name="f384" fmla="*/ f290 f95 1"/>
                <a:gd name="f385" fmla="*/ f291 f96 1"/>
                <a:gd name="f386" fmla="*/ f292 f95 1"/>
                <a:gd name="f387" fmla="*/ f293 f96 1"/>
                <a:gd name="f388" fmla="*/ f294 f95 1"/>
                <a:gd name="f389" fmla="*/ f295 f96 1"/>
                <a:gd name="f390" fmla="*/ f296 f95 1"/>
                <a:gd name="f391" fmla="*/ f297 f96 1"/>
                <a:gd name="f392" fmla="*/ f298 f95 1"/>
                <a:gd name="f393" fmla="*/ f299 f96 1"/>
                <a:gd name="f394" fmla="*/ f300 f95 1"/>
                <a:gd name="f395" fmla="*/ f301 f96 1"/>
                <a:gd name="f396" fmla="*/ f302 f95 1"/>
                <a:gd name="f397" fmla="*/ f303 f96 1"/>
                <a:gd name="f398" fmla="*/ f304 f95 1"/>
                <a:gd name="f399" fmla="*/ f305 f96 1"/>
                <a:gd name="f400" fmla="*/ f306 f95 1"/>
                <a:gd name="f401" fmla="*/ f307 f96 1"/>
                <a:gd name="f402" fmla="*/ f308 f95 1"/>
                <a:gd name="f403" fmla="*/ f309 f96 1"/>
                <a:gd name="f404" fmla="*/ f310 f95 1"/>
                <a:gd name="f405" fmla="*/ f311 f96 1"/>
                <a:gd name="f406" fmla="*/ f312 f95 1"/>
                <a:gd name="f407" fmla="*/ f313 f96 1"/>
                <a:gd name="f408" fmla="*/ f314 f95 1"/>
                <a:gd name="f409" fmla="*/ f315 f96 1"/>
                <a:gd name="f410" fmla="*/ f316 f95 1"/>
                <a:gd name="f411" fmla="*/ f317 f96 1"/>
                <a:gd name="f412" fmla="*/ f318 f95 1"/>
                <a:gd name="f413" fmla="*/ f319 f96 1"/>
                <a:gd name="f414" fmla="*/ f320 f95 1"/>
                <a:gd name="f415" fmla="*/ f321 f96 1"/>
                <a:gd name="f416" fmla="*/ f322 f95 1"/>
                <a:gd name="f417" fmla="*/ f323 f96 1"/>
                <a:gd name="f418" fmla="*/ f324 f95 1"/>
                <a:gd name="f419" fmla="*/ f325 f96 1"/>
                <a:gd name="f420" fmla="*/ f326 f95 1"/>
                <a:gd name="f421" fmla="*/ f327 f96 1"/>
                <a:gd name="f422" fmla="*/ f328 f95 1"/>
                <a:gd name="f423" fmla="*/ f329 f96 1"/>
                <a:gd name="f424" fmla="*/ f330 f95 1"/>
                <a:gd name="f425" fmla="*/ f331 f96 1"/>
                <a:gd name="f426" fmla="*/ f332 f95 1"/>
                <a:gd name="f427" fmla="*/ f333 f96 1"/>
                <a:gd name="f428" fmla="*/ f334 f95 1"/>
                <a:gd name="f429" fmla="*/ f335 f96 1"/>
                <a:gd name="f430" fmla="*/ f336 f95 1"/>
                <a:gd name="f431" fmla="*/ f337 f96 1"/>
                <a:gd name="f432" fmla="*/ f338 f95 1"/>
                <a:gd name="f433" fmla="*/ f339 f96 1"/>
                <a:gd name="f434" fmla="*/ f340 f95 1"/>
                <a:gd name="f435" fmla="*/ f341 f96 1"/>
                <a:gd name="f436" fmla="*/ f342 f95 1"/>
                <a:gd name="f437" fmla="*/ f343 f96 1"/>
                <a:gd name="f438" fmla="*/ f344 f95 1"/>
                <a:gd name="f439" fmla="*/ f345 f95 1"/>
                <a:gd name="f440" fmla="*/ f346 f95 1"/>
                <a:gd name="f441" fmla="*/ f347 f95 1"/>
                <a:gd name="f442" fmla="*/ f348 f95 1"/>
                <a:gd name="f443" fmla="*/ f349 f95 1"/>
                <a:gd name="f444" fmla="*/ f350 f96 1"/>
                <a:gd name="f445" fmla="*/ f351 f95 1"/>
                <a:gd name="f446" fmla="*/ f352 f96 1"/>
                <a:gd name="f447" fmla="*/ f353 f95 1"/>
                <a:gd name="f448" fmla="*/ f354 f96 1"/>
                <a:gd name="f449" fmla="*/ f355 f95 1"/>
                <a:gd name="f450" fmla="*/ f356 f96 1"/>
                <a:gd name="f451" fmla="*/ f357 f95 1"/>
                <a:gd name="f452" fmla="*/ f358 f96 1"/>
                <a:gd name="f453" fmla="*/ f359 f95 1"/>
                <a:gd name="f454" fmla="*/ f360 f96 1"/>
                <a:gd name="f455" fmla="*/ f361 f95 1"/>
                <a:gd name="f456" fmla="*/ f362 f96 1"/>
                <a:gd name="f457" fmla="*/ f363 f95 1"/>
                <a:gd name="f458" fmla="*/ f364 f96 1"/>
                <a:gd name="f459" fmla="*/ f365 f95 1"/>
                <a:gd name="f460" fmla="*/ f366 f96 1"/>
                <a:gd name="f461" fmla="*/ f367 f95 1"/>
                <a:gd name="f462" fmla="*/ f368 f95 1"/>
                <a:gd name="f463" fmla="*/ f369 f96 1"/>
                <a:gd name="f464" fmla="*/ f370 f95 1"/>
                <a:gd name="f465" fmla="*/ f371 f96 1"/>
                <a:gd name="f466" fmla="*/ f372 f95 1"/>
                <a:gd name="f467" fmla="*/ f373 f96 1"/>
                <a:gd name="f468" fmla="*/ f374 f95 1"/>
                <a:gd name="f469" fmla="*/ f375 f96 1"/>
                <a:gd name="f470" fmla="*/ f376 f95 1"/>
                <a:gd name="f471" fmla="*/ f377 f96 1"/>
              </a:gdLst>
              <a:ahLst/>
              <a:cxnLst>
                <a:cxn ang="3cd4">
                  <a:pos x="hc" y="t"/>
                </a:cxn>
                <a:cxn ang="0">
                  <a:pos x="r" y="vc"/>
                </a:cxn>
                <a:cxn ang="cd4">
                  <a:pos x="hc" y="b"/>
                </a:cxn>
                <a:cxn ang="cd2">
                  <a:pos x="l" y="vc"/>
                </a:cxn>
                <a:cxn ang="f287">
                  <a:pos x="f382" y="f383"/>
                </a:cxn>
                <a:cxn ang="f287">
                  <a:pos x="f382" y="f383"/>
                </a:cxn>
                <a:cxn ang="f287">
                  <a:pos x="f384" y="f385"/>
                </a:cxn>
                <a:cxn ang="f287">
                  <a:pos x="f386" y="f387"/>
                </a:cxn>
                <a:cxn ang="f287">
                  <a:pos x="f388" y="f389"/>
                </a:cxn>
                <a:cxn ang="f287">
                  <a:pos x="f390" y="f391"/>
                </a:cxn>
                <a:cxn ang="f287">
                  <a:pos x="f392" y="f393"/>
                </a:cxn>
                <a:cxn ang="f287">
                  <a:pos x="f394" y="f395"/>
                </a:cxn>
                <a:cxn ang="f287">
                  <a:pos x="f396" y="f397"/>
                </a:cxn>
                <a:cxn ang="f287">
                  <a:pos x="f398" y="f399"/>
                </a:cxn>
                <a:cxn ang="f287">
                  <a:pos x="f398" y="f399"/>
                </a:cxn>
                <a:cxn ang="f287">
                  <a:pos x="f400" y="f401"/>
                </a:cxn>
                <a:cxn ang="f287">
                  <a:pos x="f402" y="f403"/>
                </a:cxn>
                <a:cxn ang="f287">
                  <a:pos x="f404" y="f405"/>
                </a:cxn>
                <a:cxn ang="f287">
                  <a:pos x="f406" y="f407"/>
                </a:cxn>
                <a:cxn ang="f287">
                  <a:pos x="f408" y="f409"/>
                </a:cxn>
                <a:cxn ang="f287">
                  <a:pos x="f410" y="f411"/>
                </a:cxn>
                <a:cxn ang="f287">
                  <a:pos x="f412" y="f413"/>
                </a:cxn>
                <a:cxn ang="f287">
                  <a:pos x="f414" y="f415"/>
                </a:cxn>
                <a:cxn ang="f287">
                  <a:pos x="f414" y="f415"/>
                </a:cxn>
                <a:cxn ang="f287">
                  <a:pos x="f416" y="f417"/>
                </a:cxn>
                <a:cxn ang="f287">
                  <a:pos x="f418" y="f419"/>
                </a:cxn>
                <a:cxn ang="f287">
                  <a:pos x="f420" y="f421"/>
                </a:cxn>
                <a:cxn ang="f287">
                  <a:pos x="f422" y="f423"/>
                </a:cxn>
                <a:cxn ang="f287">
                  <a:pos x="f424" y="f425"/>
                </a:cxn>
                <a:cxn ang="f287">
                  <a:pos x="f426" y="f427"/>
                </a:cxn>
                <a:cxn ang="f287">
                  <a:pos x="f428" y="f429"/>
                </a:cxn>
                <a:cxn ang="f287">
                  <a:pos x="f430" y="f431"/>
                </a:cxn>
                <a:cxn ang="f287">
                  <a:pos x="f432" y="f433"/>
                </a:cxn>
                <a:cxn ang="f287">
                  <a:pos x="f434" y="f435"/>
                </a:cxn>
                <a:cxn ang="f287">
                  <a:pos x="f436" y="f437"/>
                </a:cxn>
                <a:cxn ang="f287">
                  <a:pos x="f438" y="f437"/>
                </a:cxn>
                <a:cxn ang="f287">
                  <a:pos x="f439" y="f435"/>
                </a:cxn>
                <a:cxn ang="f287">
                  <a:pos x="f440" y="f433"/>
                </a:cxn>
                <a:cxn ang="f287">
                  <a:pos x="f441" y="f431"/>
                </a:cxn>
                <a:cxn ang="f287">
                  <a:pos x="f442" y="f429"/>
                </a:cxn>
                <a:cxn ang="f287">
                  <a:pos x="f443" y="f444"/>
                </a:cxn>
                <a:cxn ang="f287">
                  <a:pos x="f445" y="f446"/>
                </a:cxn>
                <a:cxn ang="f287">
                  <a:pos x="f447" y="f448"/>
                </a:cxn>
                <a:cxn ang="f287">
                  <a:pos x="f449" y="f450"/>
                </a:cxn>
                <a:cxn ang="f287">
                  <a:pos x="f451" y="f452"/>
                </a:cxn>
                <a:cxn ang="f287">
                  <a:pos x="f453" y="f454"/>
                </a:cxn>
                <a:cxn ang="f287">
                  <a:pos x="f455" y="f456"/>
                </a:cxn>
                <a:cxn ang="f287">
                  <a:pos x="f457" y="f458"/>
                </a:cxn>
                <a:cxn ang="f287">
                  <a:pos x="f459" y="f460"/>
                </a:cxn>
                <a:cxn ang="f287">
                  <a:pos x="f461" y="f413"/>
                </a:cxn>
                <a:cxn ang="f287">
                  <a:pos x="f462" y="f463"/>
                </a:cxn>
                <a:cxn ang="f287">
                  <a:pos x="f464" y="f465"/>
                </a:cxn>
                <a:cxn ang="f287">
                  <a:pos x="f466" y="f467"/>
                </a:cxn>
                <a:cxn ang="f287">
                  <a:pos x="f468" y="f469"/>
                </a:cxn>
                <a:cxn ang="f287">
                  <a:pos x="f468" y="f469"/>
                </a:cxn>
                <a:cxn ang="f287">
                  <a:pos x="f470" y="f471"/>
                </a:cxn>
                <a:cxn ang="f287">
                  <a:pos x="f470" y="f471"/>
                </a:cxn>
                <a:cxn ang="f287">
                  <a:pos x="f470" y="f383"/>
                </a:cxn>
                <a:cxn ang="f287">
                  <a:pos x="f470" y="f383"/>
                </a:cxn>
                <a:cxn ang="f287">
                  <a:pos x="f382" y="f383"/>
                </a:cxn>
                <a:cxn ang="f287">
                  <a:pos x="f382" y="f383"/>
                </a:cxn>
              </a:cxnLst>
              <a:rect l="f378" t="f381" r="f379" b="f380"/>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6" y="f93"/>
                  </a:lnTo>
                  <a:lnTo>
                    <a:pt x="f6" y="f5"/>
                  </a:lnTo>
                  <a:lnTo>
                    <a:pt x="f8" y="f5"/>
                  </a:lnTo>
                  <a:close/>
                </a:path>
              </a:pathLst>
            </a:custGeom>
            <a:solidFill>
              <a:srgbClr val="C6E7FC">
                <a:alpha val="2901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5" name="Freeform 18">
              <a:extLst>
                <a:ext uri="{FF2B5EF4-FFF2-40B4-BE49-F238E27FC236}">
                  <a16:creationId xmlns:a16="http://schemas.microsoft.com/office/drawing/2014/main" id="{C32141DC-F8BE-4EE8-AE5A-0849130C998C}"/>
                </a:ext>
              </a:extLst>
            </p:cNvPr>
            <p:cNvSpPr/>
            <p:nvPr/>
          </p:nvSpPr>
          <p:spPr>
            <a:xfrm>
              <a:off x="2621859" y="5371377"/>
              <a:ext cx="5551587" cy="850428"/>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8280401 f127 1"/>
                <a:gd name="f132" fmla="*/ 1133475 f126 1"/>
                <a:gd name="f133" fmla="*/ 7912101 f127 1"/>
                <a:gd name="f134" fmla="*/ 1089025 f126 1"/>
                <a:gd name="f135" fmla="*/ 7108826 f127 1"/>
                <a:gd name="f136" fmla="*/ 968375 f126 1"/>
                <a:gd name="f137" fmla="*/ 6213476 f127 1"/>
                <a:gd name="f138" fmla="*/ 806450 f126 1"/>
                <a:gd name="f139" fmla="*/ 5216526 f127 1"/>
                <a:gd name="f140" fmla="*/ 593725 f126 1"/>
                <a:gd name="f141" fmla="*/ 4676776 f127 1"/>
                <a:gd name="f142" fmla="*/ 469900 f126 1"/>
                <a:gd name="f143" fmla="*/ 4257676 f127 1"/>
                <a:gd name="f144" fmla="*/ 374650 f126 1"/>
                <a:gd name="f145" fmla="*/ 3857625 f127 1"/>
                <a:gd name="f146" fmla="*/ 292100 f126 1"/>
                <a:gd name="f147" fmla="*/ 3476625 f127 1"/>
                <a:gd name="f148" fmla="*/ 222250 f126 1"/>
                <a:gd name="f149" fmla="*/ 3111500 f127 1"/>
                <a:gd name="f150" fmla="*/ 161925 f126 1"/>
                <a:gd name="f151" fmla="*/ 2762250 f127 1"/>
                <a:gd name="f152" fmla="*/ 114300 f126 1"/>
                <a:gd name="f153" fmla="*/ 2117725 f127 1"/>
                <a:gd name="f154" fmla="*/ 44450 f126 1"/>
                <a:gd name="f155" fmla="*/ 1539875 f127 1"/>
                <a:gd name="f156" fmla="*/ 6350 f126 1"/>
                <a:gd name="f157" fmla="*/ 1022350 f127 1"/>
                <a:gd name="f158" fmla="*/ 0 f126 1"/>
                <a:gd name="f159" fmla="*/ 568325 f127 1"/>
                <a:gd name="f160" fmla="*/ 15875 f126 1"/>
                <a:gd name="f161" fmla="*/ 174625 f127 1"/>
                <a:gd name="f162" fmla="*/ 50800 f126 1"/>
                <a:gd name="f163" fmla="*/ 0 f127 1"/>
                <a:gd name="f164" fmla="*/ 76200 f126 1"/>
                <a:gd name="f165" fmla="*/ 498475 f127 1"/>
                <a:gd name="f166" fmla="*/ 136525 f126 1"/>
                <a:gd name="f167" fmla="*/ 1035050 f127 1"/>
                <a:gd name="f168" fmla="*/ 1609725 f127 1"/>
                <a:gd name="f169" fmla="*/ 333375 f126 1"/>
                <a:gd name="f170" fmla="*/ 2225675 f127 1"/>
                <a:gd name="f171" fmla="*/ 2787650 f127 1"/>
                <a:gd name="f172" fmla="*/ 600075 f126 1"/>
                <a:gd name="f173" fmla="*/ 3822700 f127 1"/>
                <a:gd name="f174" fmla="*/ 819150 f126 1"/>
                <a:gd name="f175" fmla="*/ 4298951 f127 1"/>
                <a:gd name="f176" fmla="*/ 908050 f126 1"/>
                <a:gd name="f177" fmla="*/ 4749801 f127 1"/>
                <a:gd name="f178" fmla="*/ 984250 f126 1"/>
                <a:gd name="f179" fmla="*/ 5175251 f127 1"/>
                <a:gd name="f180" fmla="*/ 1050925 f126 1"/>
                <a:gd name="f181" fmla="*/ 5575301 f127 1"/>
                <a:gd name="f182" fmla="*/ 1101725 f126 1"/>
                <a:gd name="f183" fmla="*/ 5953126 f127 1"/>
                <a:gd name="f184" fmla="*/ 1146175 f126 1"/>
                <a:gd name="f185" fmla="*/ 6308726 f127 1"/>
                <a:gd name="f186" fmla="*/ 1174750 f126 1"/>
                <a:gd name="f187" fmla="*/ 6642101 f127 1"/>
                <a:gd name="f188" fmla="*/ 1196975 f126 1"/>
                <a:gd name="f189" fmla="*/ 6959601 f127 1"/>
                <a:gd name="f190" fmla="*/ 1209675 f126 1"/>
                <a:gd name="f191" fmla="*/ 7254876 f127 1"/>
                <a:gd name="f192" fmla="*/ 7534276 f127 1"/>
                <a:gd name="f193" fmla="*/ 1203325 f126 1"/>
                <a:gd name="f194" fmla="*/ 7797801 f127 1"/>
                <a:gd name="f195" fmla="*/ 1187450 f126 1"/>
                <a:gd name="f196" fmla="*/ 8045451 f127 1"/>
                <a:gd name="f197" fmla="*/ 1162050 f126 1"/>
                <a:gd name="f198" fmla="*/ f128 1 f2"/>
                <a:gd name="f199" fmla="*/ f131 1 5216"/>
                <a:gd name="f200" fmla="*/ f132 1 762"/>
                <a:gd name="f201" fmla="*/ f133 1 5216"/>
                <a:gd name="f202" fmla="*/ f134 1 762"/>
                <a:gd name="f203" fmla="*/ f135 1 5216"/>
                <a:gd name="f204" fmla="*/ f136 1 762"/>
                <a:gd name="f205" fmla="*/ f137 1 5216"/>
                <a:gd name="f206" fmla="*/ f138 1 762"/>
                <a:gd name="f207" fmla="*/ f139 1 5216"/>
                <a:gd name="f208" fmla="*/ f140 1 762"/>
                <a:gd name="f209" fmla="*/ f141 1 5216"/>
                <a:gd name="f210" fmla="*/ f142 1 762"/>
                <a:gd name="f211" fmla="*/ f143 1 5216"/>
                <a:gd name="f212" fmla="*/ f144 1 762"/>
                <a:gd name="f213" fmla="*/ f145 1 5216"/>
                <a:gd name="f214" fmla="*/ f146 1 762"/>
                <a:gd name="f215" fmla="*/ f147 1 5216"/>
                <a:gd name="f216" fmla="*/ f148 1 762"/>
                <a:gd name="f217" fmla="*/ f149 1 5216"/>
                <a:gd name="f218" fmla="*/ f150 1 762"/>
                <a:gd name="f219" fmla="*/ f151 1 5216"/>
                <a:gd name="f220" fmla="*/ f152 1 762"/>
                <a:gd name="f221" fmla="*/ f153 1 5216"/>
                <a:gd name="f222" fmla="*/ f154 1 762"/>
                <a:gd name="f223" fmla="*/ f155 1 5216"/>
                <a:gd name="f224" fmla="*/ f156 1 762"/>
                <a:gd name="f225" fmla="*/ f157 1 5216"/>
                <a:gd name="f226" fmla="*/ f158 1 762"/>
                <a:gd name="f227" fmla="*/ f159 1 5216"/>
                <a:gd name="f228" fmla="*/ f160 1 762"/>
                <a:gd name="f229" fmla="*/ f161 1 5216"/>
                <a:gd name="f230" fmla="*/ f162 1 762"/>
                <a:gd name="f231" fmla="*/ f163 1 5216"/>
                <a:gd name="f232" fmla="*/ f164 1 762"/>
                <a:gd name="f233" fmla="*/ f165 1 5216"/>
                <a:gd name="f234" fmla="*/ f166 1 762"/>
                <a:gd name="f235" fmla="*/ f167 1 5216"/>
                <a:gd name="f236" fmla="*/ f168 1 5216"/>
                <a:gd name="f237" fmla="*/ f169 1 762"/>
                <a:gd name="f238" fmla="*/ f170 1 5216"/>
                <a:gd name="f239" fmla="*/ f171 1 5216"/>
                <a:gd name="f240" fmla="*/ f172 1 762"/>
                <a:gd name="f241" fmla="*/ f173 1 5216"/>
                <a:gd name="f242" fmla="*/ f174 1 762"/>
                <a:gd name="f243" fmla="*/ f175 1 5216"/>
                <a:gd name="f244" fmla="*/ f176 1 762"/>
                <a:gd name="f245" fmla="*/ f177 1 5216"/>
                <a:gd name="f246" fmla="*/ f178 1 762"/>
                <a:gd name="f247" fmla="*/ f179 1 5216"/>
                <a:gd name="f248" fmla="*/ f180 1 762"/>
                <a:gd name="f249" fmla="*/ f181 1 5216"/>
                <a:gd name="f250" fmla="*/ f182 1 762"/>
                <a:gd name="f251" fmla="*/ f183 1 5216"/>
                <a:gd name="f252" fmla="*/ f184 1 762"/>
                <a:gd name="f253" fmla="*/ f185 1 5216"/>
                <a:gd name="f254" fmla="*/ f186 1 762"/>
                <a:gd name="f255" fmla="*/ f187 1 5216"/>
                <a:gd name="f256" fmla="*/ f188 1 762"/>
                <a:gd name="f257" fmla="*/ f189 1 5216"/>
                <a:gd name="f258" fmla="*/ f190 1 762"/>
                <a:gd name="f259" fmla="*/ f191 1 5216"/>
                <a:gd name="f260" fmla="*/ f192 1 5216"/>
                <a:gd name="f261" fmla="*/ f193 1 762"/>
                <a:gd name="f262" fmla="*/ f194 1 5216"/>
                <a:gd name="f263" fmla="*/ f195 1 762"/>
                <a:gd name="f264" fmla="*/ f196 1 5216"/>
                <a:gd name="f265" fmla="*/ f197 1 762"/>
                <a:gd name="f266" fmla="*/ 0 1 f129"/>
                <a:gd name="f267" fmla="*/ f6 1 f129"/>
                <a:gd name="f268" fmla="*/ 0 1 f130"/>
                <a:gd name="f269" fmla="*/ f7 1 f130"/>
                <a:gd name="f270" fmla="+- f198 0 f1"/>
                <a:gd name="f271" fmla="*/ f199 1 f129"/>
                <a:gd name="f272" fmla="*/ f200 1 f130"/>
                <a:gd name="f273" fmla="*/ f201 1 f129"/>
                <a:gd name="f274" fmla="*/ f202 1 f130"/>
                <a:gd name="f275" fmla="*/ f203 1 f129"/>
                <a:gd name="f276" fmla="*/ f204 1 f130"/>
                <a:gd name="f277" fmla="*/ f205 1 f129"/>
                <a:gd name="f278" fmla="*/ f206 1 f130"/>
                <a:gd name="f279" fmla="*/ f207 1 f129"/>
                <a:gd name="f280" fmla="*/ f208 1 f130"/>
                <a:gd name="f281" fmla="*/ f209 1 f129"/>
                <a:gd name="f282" fmla="*/ f210 1 f130"/>
                <a:gd name="f283" fmla="*/ f211 1 f129"/>
                <a:gd name="f284" fmla="*/ f212 1 f130"/>
                <a:gd name="f285" fmla="*/ f213 1 f129"/>
                <a:gd name="f286" fmla="*/ f214 1 f130"/>
                <a:gd name="f287" fmla="*/ f215 1 f129"/>
                <a:gd name="f288" fmla="*/ f216 1 f130"/>
                <a:gd name="f289" fmla="*/ f217 1 f129"/>
                <a:gd name="f290" fmla="*/ f218 1 f130"/>
                <a:gd name="f291" fmla="*/ f219 1 f129"/>
                <a:gd name="f292" fmla="*/ f220 1 f130"/>
                <a:gd name="f293" fmla="*/ f221 1 f129"/>
                <a:gd name="f294" fmla="*/ f222 1 f130"/>
                <a:gd name="f295" fmla="*/ f223 1 f129"/>
                <a:gd name="f296" fmla="*/ f224 1 f130"/>
                <a:gd name="f297" fmla="*/ f225 1 f129"/>
                <a:gd name="f298" fmla="*/ f226 1 f130"/>
                <a:gd name="f299" fmla="*/ f227 1 f129"/>
                <a:gd name="f300" fmla="*/ f228 1 f130"/>
                <a:gd name="f301" fmla="*/ f229 1 f129"/>
                <a:gd name="f302" fmla="*/ f230 1 f130"/>
                <a:gd name="f303" fmla="*/ f231 1 f129"/>
                <a:gd name="f304" fmla="*/ f232 1 f130"/>
                <a:gd name="f305" fmla="*/ f233 1 f129"/>
                <a:gd name="f306" fmla="*/ f234 1 f130"/>
                <a:gd name="f307" fmla="*/ f235 1 f129"/>
                <a:gd name="f308" fmla="*/ f236 1 f129"/>
                <a:gd name="f309" fmla="*/ f237 1 f130"/>
                <a:gd name="f310" fmla="*/ f238 1 f129"/>
                <a:gd name="f311" fmla="*/ f239 1 f129"/>
                <a:gd name="f312" fmla="*/ f240 1 f130"/>
                <a:gd name="f313" fmla="*/ f241 1 f129"/>
                <a:gd name="f314" fmla="*/ f242 1 f130"/>
                <a:gd name="f315" fmla="*/ f243 1 f129"/>
                <a:gd name="f316" fmla="*/ f244 1 f130"/>
                <a:gd name="f317" fmla="*/ f245 1 f129"/>
                <a:gd name="f318" fmla="*/ f246 1 f130"/>
                <a:gd name="f319" fmla="*/ f247 1 f129"/>
                <a:gd name="f320" fmla="*/ f248 1 f130"/>
                <a:gd name="f321" fmla="*/ f249 1 f129"/>
                <a:gd name="f322" fmla="*/ f250 1 f130"/>
                <a:gd name="f323" fmla="*/ f251 1 f129"/>
                <a:gd name="f324" fmla="*/ f252 1 f130"/>
                <a:gd name="f325" fmla="*/ f253 1 f129"/>
                <a:gd name="f326" fmla="*/ f254 1 f130"/>
                <a:gd name="f327" fmla="*/ f255 1 f129"/>
                <a:gd name="f328" fmla="*/ f256 1 f130"/>
                <a:gd name="f329" fmla="*/ f257 1 f129"/>
                <a:gd name="f330" fmla="*/ f258 1 f130"/>
                <a:gd name="f331" fmla="*/ f259 1 f129"/>
                <a:gd name="f332" fmla="*/ f260 1 f129"/>
                <a:gd name="f333" fmla="*/ f261 1 f130"/>
                <a:gd name="f334" fmla="*/ f262 1 f129"/>
                <a:gd name="f335" fmla="*/ f263 1 f130"/>
                <a:gd name="f336" fmla="*/ f264 1 f129"/>
                <a:gd name="f337" fmla="*/ f265 1 f130"/>
                <a:gd name="f338" fmla="*/ f266 f124 1"/>
                <a:gd name="f339" fmla="*/ f267 f124 1"/>
                <a:gd name="f340" fmla="*/ f269 f125 1"/>
                <a:gd name="f341" fmla="*/ f268 f125 1"/>
                <a:gd name="f342" fmla="*/ f271 f124 1"/>
                <a:gd name="f343" fmla="*/ f272 f125 1"/>
                <a:gd name="f344" fmla="*/ f273 f124 1"/>
                <a:gd name="f345" fmla="*/ f274 f125 1"/>
                <a:gd name="f346" fmla="*/ f275 f124 1"/>
                <a:gd name="f347" fmla="*/ f276 f125 1"/>
                <a:gd name="f348" fmla="*/ f277 f124 1"/>
                <a:gd name="f349" fmla="*/ f278 f125 1"/>
                <a:gd name="f350" fmla="*/ f279 f124 1"/>
                <a:gd name="f351" fmla="*/ f280 f125 1"/>
                <a:gd name="f352" fmla="*/ f281 f124 1"/>
                <a:gd name="f353" fmla="*/ f282 f125 1"/>
                <a:gd name="f354" fmla="*/ f283 f124 1"/>
                <a:gd name="f355" fmla="*/ f284 f125 1"/>
                <a:gd name="f356" fmla="*/ f285 f124 1"/>
                <a:gd name="f357" fmla="*/ f286 f125 1"/>
                <a:gd name="f358" fmla="*/ f287 f124 1"/>
                <a:gd name="f359" fmla="*/ f288 f125 1"/>
                <a:gd name="f360" fmla="*/ f289 f124 1"/>
                <a:gd name="f361" fmla="*/ f290 f125 1"/>
                <a:gd name="f362" fmla="*/ f291 f124 1"/>
                <a:gd name="f363" fmla="*/ f292 f125 1"/>
                <a:gd name="f364" fmla="*/ f293 f124 1"/>
                <a:gd name="f365" fmla="*/ f294 f125 1"/>
                <a:gd name="f366" fmla="*/ f295 f124 1"/>
                <a:gd name="f367" fmla="*/ f296 f125 1"/>
                <a:gd name="f368" fmla="*/ f297 f124 1"/>
                <a:gd name="f369" fmla="*/ f298 f125 1"/>
                <a:gd name="f370" fmla="*/ f299 f124 1"/>
                <a:gd name="f371" fmla="*/ f300 f125 1"/>
                <a:gd name="f372" fmla="*/ f301 f124 1"/>
                <a:gd name="f373" fmla="*/ f302 f125 1"/>
                <a:gd name="f374" fmla="*/ f303 f124 1"/>
                <a:gd name="f375" fmla="*/ f304 f125 1"/>
                <a:gd name="f376" fmla="*/ f305 f124 1"/>
                <a:gd name="f377" fmla="*/ f306 f125 1"/>
                <a:gd name="f378" fmla="*/ f307 f124 1"/>
                <a:gd name="f379" fmla="*/ f308 f124 1"/>
                <a:gd name="f380" fmla="*/ f309 f125 1"/>
                <a:gd name="f381" fmla="*/ f310 f124 1"/>
                <a:gd name="f382" fmla="*/ f311 f124 1"/>
                <a:gd name="f383" fmla="*/ f312 f125 1"/>
                <a:gd name="f384" fmla="*/ f313 f124 1"/>
                <a:gd name="f385" fmla="*/ f314 f125 1"/>
                <a:gd name="f386" fmla="*/ f315 f124 1"/>
                <a:gd name="f387" fmla="*/ f316 f125 1"/>
                <a:gd name="f388" fmla="*/ f317 f124 1"/>
                <a:gd name="f389" fmla="*/ f318 f125 1"/>
                <a:gd name="f390" fmla="*/ f319 f124 1"/>
                <a:gd name="f391" fmla="*/ f320 f125 1"/>
                <a:gd name="f392" fmla="*/ f321 f124 1"/>
                <a:gd name="f393" fmla="*/ f322 f125 1"/>
                <a:gd name="f394" fmla="*/ f323 f124 1"/>
                <a:gd name="f395" fmla="*/ f324 f125 1"/>
                <a:gd name="f396" fmla="*/ f325 f124 1"/>
                <a:gd name="f397" fmla="*/ f326 f125 1"/>
                <a:gd name="f398" fmla="*/ f327 f124 1"/>
                <a:gd name="f399" fmla="*/ f328 f125 1"/>
                <a:gd name="f400" fmla="*/ f329 f124 1"/>
                <a:gd name="f401" fmla="*/ f330 f125 1"/>
                <a:gd name="f402" fmla="*/ f331 f124 1"/>
                <a:gd name="f403" fmla="*/ f332 f124 1"/>
                <a:gd name="f404" fmla="*/ f333 f125 1"/>
                <a:gd name="f405" fmla="*/ f334 f124 1"/>
                <a:gd name="f406" fmla="*/ f335 f125 1"/>
                <a:gd name="f407" fmla="*/ f336 f124 1"/>
                <a:gd name="f408" fmla="*/ f337 f125 1"/>
              </a:gdLst>
              <a:ahLst/>
              <a:cxnLst>
                <a:cxn ang="3cd4">
                  <a:pos x="hc" y="t"/>
                </a:cxn>
                <a:cxn ang="0">
                  <a:pos x="r" y="vc"/>
                </a:cxn>
                <a:cxn ang="cd4">
                  <a:pos x="hc" y="b"/>
                </a:cxn>
                <a:cxn ang="cd2">
                  <a:pos x="l" y="vc"/>
                </a:cxn>
                <a:cxn ang="f270">
                  <a:pos x="f342" y="f343"/>
                </a:cxn>
                <a:cxn ang="f270">
                  <a:pos x="f344" y="f345"/>
                </a:cxn>
                <a:cxn ang="f270">
                  <a:pos x="f346" y="f347"/>
                </a:cxn>
                <a:cxn ang="f270">
                  <a:pos x="f348" y="f349"/>
                </a:cxn>
                <a:cxn ang="f270">
                  <a:pos x="f350" y="f351"/>
                </a:cxn>
                <a:cxn ang="f270">
                  <a:pos x="f352" y="f353"/>
                </a:cxn>
                <a:cxn ang="f270">
                  <a:pos x="f354" y="f355"/>
                </a:cxn>
                <a:cxn ang="f270">
                  <a:pos x="f356" y="f357"/>
                </a:cxn>
                <a:cxn ang="f270">
                  <a:pos x="f358" y="f359"/>
                </a:cxn>
                <a:cxn ang="f270">
                  <a:pos x="f360" y="f361"/>
                </a:cxn>
                <a:cxn ang="f270">
                  <a:pos x="f362" y="f363"/>
                </a:cxn>
                <a:cxn ang="f270">
                  <a:pos x="f364" y="f365"/>
                </a:cxn>
                <a:cxn ang="f270">
                  <a:pos x="f366" y="f367"/>
                </a:cxn>
                <a:cxn ang="f270">
                  <a:pos x="f368" y="f369"/>
                </a:cxn>
                <a:cxn ang="f270">
                  <a:pos x="f370" y="f371"/>
                </a:cxn>
                <a:cxn ang="f270">
                  <a:pos x="f372" y="f373"/>
                </a:cxn>
                <a:cxn ang="f270">
                  <a:pos x="f374" y="f375"/>
                </a:cxn>
                <a:cxn ang="f270">
                  <a:pos x="f376" y="f377"/>
                </a:cxn>
                <a:cxn ang="f270">
                  <a:pos x="f378" y="f359"/>
                </a:cxn>
                <a:cxn ang="f270">
                  <a:pos x="f379" y="f380"/>
                </a:cxn>
                <a:cxn ang="f270">
                  <a:pos x="f381" y="f353"/>
                </a:cxn>
                <a:cxn ang="f270">
                  <a:pos x="f382" y="f383"/>
                </a:cxn>
                <a:cxn ang="f270">
                  <a:pos x="f384" y="f385"/>
                </a:cxn>
                <a:cxn ang="f270">
                  <a:pos x="f386" y="f387"/>
                </a:cxn>
                <a:cxn ang="f270">
                  <a:pos x="f388" y="f389"/>
                </a:cxn>
                <a:cxn ang="f270">
                  <a:pos x="f390" y="f391"/>
                </a:cxn>
                <a:cxn ang="f270">
                  <a:pos x="f392" y="f393"/>
                </a:cxn>
                <a:cxn ang="f270">
                  <a:pos x="f394" y="f395"/>
                </a:cxn>
                <a:cxn ang="f270">
                  <a:pos x="f396" y="f397"/>
                </a:cxn>
                <a:cxn ang="f270">
                  <a:pos x="f398" y="f399"/>
                </a:cxn>
                <a:cxn ang="f270">
                  <a:pos x="f400" y="f401"/>
                </a:cxn>
                <a:cxn ang="f270">
                  <a:pos x="f402" y="f401"/>
                </a:cxn>
                <a:cxn ang="f270">
                  <a:pos x="f403" y="f404"/>
                </a:cxn>
                <a:cxn ang="f270">
                  <a:pos x="f405" y="f406"/>
                </a:cxn>
                <a:cxn ang="f270">
                  <a:pos x="f407" y="f408"/>
                </a:cxn>
                <a:cxn ang="f270">
                  <a:pos x="f342" y="f343"/>
                </a:cxn>
              </a:cxnLst>
              <a:rect l="f338" t="f341" r="f339" b="f340"/>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65" y="f66"/>
                  </a:lnTo>
                  <a:lnTo>
                    <a:pt x="f67" y="f44"/>
                  </a:lnTo>
                  <a:lnTo>
                    <a:pt x="f68" y="f69"/>
                  </a:lnTo>
                  <a:lnTo>
                    <a:pt x="f14" y="f38"/>
                  </a:lnTo>
                  <a:lnTo>
                    <a:pt x="f70" y="f71"/>
                  </a:lnTo>
                  <a:lnTo>
                    <a:pt x="f72" y="f32"/>
                  </a:lnTo>
                  <a:lnTo>
                    <a:pt x="f73" y="f74"/>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close/>
                </a:path>
              </a:pathLst>
            </a:custGeom>
            <a:solidFill>
              <a:srgbClr val="C6E7FC">
                <a:alpha val="3999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6" name="Freeform 22">
              <a:extLst>
                <a:ext uri="{FF2B5EF4-FFF2-40B4-BE49-F238E27FC236}">
                  <a16:creationId xmlns:a16="http://schemas.microsoft.com/office/drawing/2014/main" id="{300A577F-7480-4D2A-88DC-05D51137CF19}"/>
                </a:ext>
              </a:extLst>
            </p:cNvPr>
            <p:cNvSpPr/>
            <p:nvPr/>
          </p:nvSpPr>
          <p:spPr>
            <a:xfrm>
              <a:off x="2831540" y="5383658"/>
              <a:ext cx="5474951" cy="774533"/>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0 f66 1"/>
                <a:gd name="f71" fmla="*/ 111125 f65 1"/>
                <a:gd name="f72" fmla="*/ 28575 f66 1"/>
                <a:gd name="f73" fmla="*/ 104775 f65 1"/>
                <a:gd name="f74" fmla="*/ 114300 f66 1"/>
                <a:gd name="f75" fmla="*/ 88900 f65 1"/>
                <a:gd name="f76" fmla="*/ 260350 f66 1"/>
                <a:gd name="f77" fmla="*/ 66675 f65 1"/>
                <a:gd name="f78" fmla="*/ 355600 f66 1"/>
                <a:gd name="f79" fmla="*/ 53975 f65 1"/>
                <a:gd name="f80" fmla="*/ 466725 f66 1"/>
                <a:gd name="f81" fmla="*/ 41275 f65 1"/>
                <a:gd name="f82" fmla="*/ 590550 f66 1"/>
                <a:gd name="f83" fmla="*/ 31750 f65 1"/>
                <a:gd name="f84" fmla="*/ 733425 f66 1"/>
                <a:gd name="f85" fmla="*/ 22225 f65 1"/>
                <a:gd name="f86" fmla="*/ 889000 f66 1"/>
                <a:gd name="f87" fmla="*/ 12700 f65 1"/>
                <a:gd name="f88" fmla="*/ 1063625 f66 1"/>
                <a:gd name="f89" fmla="*/ 6350 f65 1"/>
                <a:gd name="f90" fmla="*/ 1254125 f66 1"/>
                <a:gd name="f91" fmla="*/ 3175 f65 1"/>
                <a:gd name="f92" fmla="*/ 1460500 f66 1"/>
                <a:gd name="f93" fmla="*/ 0 f65 1"/>
                <a:gd name="f94" fmla="*/ 1682750 f66 1"/>
                <a:gd name="f95" fmla="*/ 1920875 f66 1"/>
                <a:gd name="f96" fmla="*/ 9525 f65 1"/>
                <a:gd name="f97" fmla="*/ 2178050 f66 1"/>
                <a:gd name="f98" fmla="*/ 2451100 f66 1"/>
                <a:gd name="f99" fmla="*/ 38100 f65 1"/>
                <a:gd name="f100" fmla="*/ 2740025 f66 1"/>
                <a:gd name="f101" fmla="*/ 63500 f65 1"/>
                <a:gd name="f102" fmla="*/ 3048000 f66 1"/>
                <a:gd name="f103" fmla="*/ 92075 f65 1"/>
                <a:gd name="f104" fmla="*/ 3375025 f66 1"/>
                <a:gd name="f105" fmla="*/ 127000 f65 1"/>
                <a:gd name="f106" fmla="*/ 3717925 f66 1"/>
                <a:gd name="f107" fmla="*/ 168275 f65 1"/>
                <a:gd name="f108" fmla="*/ 4079875 f66 1"/>
                <a:gd name="f109" fmla="*/ 219075 f65 1"/>
                <a:gd name="f110" fmla="*/ 4457700 f66 1"/>
                <a:gd name="f111" fmla="*/ 276225 f65 1"/>
                <a:gd name="f112" fmla="*/ 4854575 f66 1"/>
                <a:gd name="f113" fmla="*/ 342900 f65 1"/>
                <a:gd name="f114" fmla="*/ 5270500 f66 1"/>
                <a:gd name="f115" fmla="*/ 422275 f65 1"/>
                <a:gd name="f116" fmla="*/ 5705475 f66 1"/>
                <a:gd name="f117" fmla="*/ 508000 f65 1"/>
                <a:gd name="f118" fmla="*/ 6159500 f66 1"/>
                <a:gd name="f119" fmla="*/ 603250 f65 1"/>
                <a:gd name="f120" fmla="*/ 6632575 f66 1"/>
                <a:gd name="f121" fmla="*/ 711200 f65 1"/>
                <a:gd name="f122" fmla="*/ 7124700 f66 1"/>
                <a:gd name="f123" fmla="*/ 828675 f65 1"/>
                <a:gd name="f124" fmla="*/ 7635875 f66 1"/>
                <a:gd name="f125" fmla="*/ 958850 f65 1"/>
                <a:gd name="f126" fmla="*/ 8166100 f66 1"/>
                <a:gd name="f127" fmla="*/ 1101725 f65 1"/>
                <a:gd name="f128" fmla="*/ f67 1 f2"/>
                <a:gd name="f129" fmla="*/ f70 1 5144"/>
                <a:gd name="f130" fmla="*/ f71 1 694"/>
                <a:gd name="f131" fmla="*/ f72 1 5144"/>
                <a:gd name="f132" fmla="*/ f73 1 694"/>
                <a:gd name="f133" fmla="*/ f74 1 5144"/>
                <a:gd name="f134" fmla="*/ f75 1 694"/>
                <a:gd name="f135" fmla="*/ f76 1 5144"/>
                <a:gd name="f136" fmla="*/ f77 1 694"/>
                <a:gd name="f137" fmla="*/ f78 1 5144"/>
                <a:gd name="f138" fmla="*/ f79 1 694"/>
                <a:gd name="f139" fmla="*/ f80 1 5144"/>
                <a:gd name="f140" fmla="*/ f81 1 694"/>
                <a:gd name="f141" fmla="*/ f82 1 5144"/>
                <a:gd name="f142" fmla="*/ f83 1 694"/>
                <a:gd name="f143" fmla="*/ f84 1 5144"/>
                <a:gd name="f144" fmla="*/ f85 1 694"/>
                <a:gd name="f145" fmla="*/ f86 1 5144"/>
                <a:gd name="f146" fmla="*/ f87 1 694"/>
                <a:gd name="f147" fmla="*/ f88 1 5144"/>
                <a:gd name="f148" fmla="*/ f89 1 694"/>
                <a:gd name="f149" fmla="*/ f90 1 5144"/>
                <a:gd name="f150" fmla="*/ f91 1 694"/>
                <a:gd name="f151" fmla="*/ f92 1 5144"/>
                <a:gd name="f152" fmla="*/ f93 1 694"/>
                <a:gd name="f153" fmla="*/ f94 1 5144"/>
                <a:gd name="f154" fmla="*/ f95 1 5144"/>
                <a:gd name="f155" fmla="*/ f96 1 694"/>
                <a:gd name="f156" fmla="*/ f97 1 5144"/>
                <a:gd name="f157" fmla="*/ f98 1 5144"/>
                <a:gd name="f158" fmla="*/ f99 1 694"/>
                <a:gd name="f159" fmla="*/ f100 1 5144"/>
                <a:gd name="f160" fmla="*/ f101 1 694"/>
                <a:gd name="f161" fmla="*/ f102 1 5144"/>
                <a:gd name="f162" fmla="*/ f103 1 694"/>
                <a:gd name="f163" fmla="*/ f104 1 5144"/>
                <a:gd name="f164" fmla="*/ f105 1 694"/>
                <a:gd name="f165" fmla="*/ f106 1 5144"/>
                <a:gd name="f166" fmla="*/ f107 1 694"/>
                <a:gd name="f167" fmla="*/ f108 1 5144"/>
                <a:gd name="f168" fmla="*/ f109 1 694"/>
                <a:gd name="f169" fmla="*/ f110 1 5144"/>
                <a:gd name="f170" fmla="*/ f111 1 694"/>
                <a:gd name="f171" fmla="*/ f112 1 5144"/>
                <a:gd name="f172" fmla="*/ f113 1 694"/>
                <a:gd name="f173" fmla="*/ f114 1 5144"/>
                <a:gd name="f174" fmla="*/ f115 1 694"/>
                <a:gd name="f175" fmla="*/ f116 1 5144"/>
                <a:gd name="f176" fmla="*/ f117 1 694"/>
                <a:gd name="f177" fmla="*/ f118 1 5144"/>
                <a:gd name="f178" fmla="*/ f119 1 694"/>
                <a:gd name="f179" fmla="*/ f120 1 5144"/>
                <a:gd name="f180" fmla="*/ f121 1 694"/>
                <a:gd name="f181" fmla="*/ f122 1 5144"/>
                <a:gd name="f182" fmla="*/ f123 1 694"/>
                <a:gd name="f183" fmla="*/ f124 1 5144"/>
                <a:gd name="f184" fmla="*/ f125 1 694"/>
                <a:gd name="f185" fmla="*/ f126 1 5144"/>
                <a:gd name="f186" fmla="*/ f127 1 694"/>
                <a:gd name="f187" fmla="*/ 0 1 f68"/>
                <a:gd name="f188" fmla="*/ f6 1 f68"/>
                <a:gd name="f189" fmla="*/ 0 1 f69"/>
                <a:gd name="f190" fmla="*/ f7 1 f69"/>
                <a:gd name="f191" fmla="+- f128 0 f1"/>
                <a:gd name="f192" fmla="*/ f129 1 f68"/>
                <a:gd name="f193" fmla="*/ f130 1 f69"/>
                <a:gd name="f194" fmla="*/ f131 1 f68"/>
                <a:gd name="f195" fmla="*/ f132 1 f69"/>
                <a:gd name="f196" fmla="*/ f133 1 f68"/>
                <a:gd name="f197" fmla="*/ f134 1 f69"/>
                <a:gd name="f198" fmla="*/ f135 1 f68"/>
                <a:gd name="f199" fmla="*/ f136 1 f69"/>
                <a:gd name="f200" fmla="*/ f137 1 f68"/>
                <a:gd name="f201" fmla="*/ f138 1 f69"/>
                <a:gd name="f202" fmla="*/ f139 1 f68"/>
                <a:gd name="f203" fmla="*/ f140 1 f69"/>
                <a:gd name="f204" fmla="*/ f141 1 f68"/>
                <a:gd name="f205" fmla="*/ f142 1 f69"/>
                <a:gd name="f206" fmla="*/ f143 1 f68"/>
                <a:gd name="f207" fmla="*/ f144 1 f69"/>
                <a:gd name="f208" fmla="*/ f145 1 f68"/>
                <a:gd name="f209" fmla="*/ f146 1 f69"/>
                <a:gd name="f210" fmla="*/ f147 1 f68"/>
                <a:gd name="f211" fmla="*/ f148 1 f69"/>
                <a:gd name="f212" fmla="*/ f149 1 f68"/>
                <a:gd name="f213" fmla="*/ f150 1 f69"/>
                <a:gd name="f214" fmla="*/ f151 1 f68"/>
                <a:gd name="f215" fmla="*/ f152 1 f69"/>
                <a:gd name="f216" fmla="*/ f153 1 f68"/>
                <a:gd name="f217" fmla="*/ f154 1 f68"/>
                <a:gd name="f218" fmla="*/ f155 1 f69"/>
                <a:gd name="f219" fmla="*/ f156 1 f68"/>
                <a:gd name="f220" fmla="*/ f157 1 f68"/>
                <a:gd name="f221" fmla="*/ f158 1 f69"/>
                <a:gd name="f222" fmla="*/ f159 1 f68"/>
                <a:gd name="f223" fmla="*/ f160 1 f69"/>
                <a:gd name="f224" fmla="*/ f161 1 f68"/>
                <a:gd name="f225" fmla="*/ f162 1 f69"/>
                <a:gd name="f226" fmla="*/ f163 1 f68"/>
                <a:gd name="f227" fmla="*/ f164 1 f69"/>
                <a:gd name="f228" fmla="*/ f165 1 f68"/>
                <a:gd name="f229" fmla="*/ f166 1 f69"/>
                <a:gd name="f230" fmla="*/ f167 1 f68"/>
                <a:gd name="f231" fmla="*/ f168 1 f69"/>
                <a:gd name="f232" fmla="*/ f169 1 f68"/>
                <a:gd name="f233" fmla="*/ f170 1 f69"/>
                <a:gd name="f234" fmla="*/ f171 1 f68"/>
                <a:gd name="f235" fmla="*/ f172 1 f69"/>
                <a:gd name="f236" fmla="*/ f173 1 f68"/>
                <a:gd name="f237" fmla="*/ f174 1 f69"/>
                <a:gd name="f238" fmla="*/ f175 1 f68"/>
                <a:gd name="f239" fmla="*/ f176 1 f69"/>
                <a:gd name="f240" fmla="*/ f177 1 f68"/>
                <a:gd name="f241" fmla="*/ f178 1 f69"/>
                <a:gd name="f242" fmla="*/ f179 1 f68"/>
                <a:gd name="f243" fmla="*/ f180 1 f69"/>
                <a:gd name="f244" fmla="*/ f181 1 f68"/>
                <a:gd name="f245" fmla="*/ f182 1 f69"/>
                <a:gd name="f246" fmla="*/ f183 1 f68"/>
                <a:gd name="f247" fmla="*/ f184 1 f69"/>
                <a:gd name="f248" fmla="*/ f185 1 f68"/>
                <a:gd name="f249" fmla="*/ f186 1 f69"/>
                <a:gd name="f250" fmla="*/ f187 f63 1"/>
                <a:gd name="f251" fmla="*/ f188 f63 1"/>
                <a:gd name="f252" fmla="*/ f190 f64 1"/>
                <a:gd name="f253" fmla="*/ f189 f64 1"/>
                <a:gd name="f254" fmla="*/ f192 f63 1"/>
                <a:gd name="f255" fmla="*/ f193 f64 1"/>
                <a:gd name="f256" fmla="*/ f194 f63 1"/>
                <a:gd name="f257" fmla="*/ f195 f64 1"/>
                <a:gd name="f258" fmla="*/ f196 f63 1"/>
                <a:gd name="f259" fmla="*/ f197 f64 1"/>
                <a:gd name="f260" fmla="*/ f198 f63 1"/>
                <a:gd name="f261" fmla="*/ f199 f64 1"/>
                <a:gd name="f262" fmla="*/ f200 f63 1"/>
                <a:gd name="f263" fmla="*/ f201 f64 1"/>
                <a:gd name="f264" fmla="*/ f202 f63 1"/>
                <a:gd name="f265" fmla="*/ f203 f64 1"/>
                <a:gd name="f266" fmla="*/ f204 f63 1"/>
                <a:gd name="f267" fmla="*/ f205 f64 1"/>
                <a:gd name="f268" fmla="*/ f206 f63 1"/>
                <a:gd name="f269" fmla="*/ f207 f64 1"/>
                <a:gd name="f270" fmla="*/ f208 f63 1"/>
                <a:gd name="f271" fmla="*/ f209 f64 1"/>
                <a:gd name="f272" fmla="*/ f210 f63 1"/>
                <a:gd name="f273" fmla="*/ f211 f64 1"/>
                <a:gd name="f274" fmla="*/ f212 f63 1"/>
                <a:gd name="f275" fmla="*/ f213 f64 1"/>
                <a:gd name="f276" fmla="*/ f214 f63 1"/>
                <a:gd name="f277" fmla="*/ f215 f64 1"/>
                <a:gd name="f278" fmla="*/ f216 f63 1"/>
                <a:gd name="f279" fmla="*/ f217 f63 1"/>
                <a:gd name="f280" fmla="*/ f218 f64 1"/>
                <a:gd name="f281" fmla="*/ f219 f63 1"/>
                <a:gd name="f282" fmla="*/ f220 f63 1"/>
                <a:gd name="f283" fmla="*/ f221 f64 1"/>
                <a:gd name="f284" fmla="*/ f222 f63 1"/>
                <a:gd name="f285" fmla="*/ f223 f64 1"/>
                <a:gd name="f286" fmla="*/ f224 f63 1"/>
                <a:gd name="f287" fmla="*/ f225 f64 1"/>
                <a:gd name="f288" fmla="*/ f226 f63 1"/>
                <a:gd name="f289" fmla="*/ f227 f64 1"/>
                <a:gd name="f290" fmla="*/ f228 f63 1"/>
                <a:gd name="f291" fmla="*/ f229 f64 1"/>
                <a:gd name="f292" fmla="*/ f230 f63 1"/>
                <a:gd name="f293" fmla="*/ f231 f64 1"/>
                <a:gd name="f294" fmla="*/ f232 f63 1"/>
                <a:gd name="f295" fmla="*/ f233 f64 1"/>
                <a:gd name="f296" fmla="*/ f234 f63 1"/>
                <a:gd name="f297" fmla="*/ f235 f64 1"/>
                <a:gd name="f298" fmla="*/ f236 f63 1"/>
                <a:gd name="f299" fmla="*/ f237 f64 1"/>
                <a:gd name="f300" fmla="*/ f238 f63 1"/>
                <a:gd name="f301" fmla="*/ f239 f64 1"/>
                <a:gd name="f302" fmla="*/ f240 f63 1"/>
                <a:gd name="f303" fmla="*/ f241 f64 1"/>
                <a:gd name="f304" fmla="*/ f242 f63 1"/>
                <a:gd name="f305" fmla="*/ f243 f64 1"/>
                <a:gd name="f306" fmla="*/ f244 f63 1"/>
                <a:gd name="f307" fmla="*/ f245 f64 1"/>
                <a:gd name="f308" fmla="*/ f246 f63 1"/>
                <a:gd name="f309" fmla="*/ f247 f64 1"/>
                <a:gd name="f310" fmla="*/ f248 f63 1"/>
                <a:gd name="f311" fmla="*/ f249 f64 1"/>
              </a:gdLst>
              <a:ahLst/>
              <a:cxnLst>
                <a:cxn ang="3cd4">
                  <a:pos x="hc" y="t"/>
                </a:cxn>
                <a:cxn ang="0">
                  <a:pos x="r" y="vc"/>
                </a:cxn>
                <a:cxn ang="cd4">
                  <a:pos x="hc" y="b"/>
                </a:cxn>
                <a:cxn ang="cd2">
                  <a:pos x="l" y="vc"/>
                </a:cxn>
                <a:cxn ang="f191">
                  <a:pos x="f254" y="f255"/>
                </a:cxn>
                <a:cxn ang="f191">
                  <a:pos x="f254" y="f255"/>
                </a:cxn>
                <a:cxn ang="f191">
                  <a:pos x="f256" y="f257"/>
                </a:cxn>
                <a:cxn ang="f191">
                  <a:pos x="f258" y="f259"/>
                </a:cxn>
                <a:cxn ang="f191">
                  <a:pos x="f260" y="f261"/>
                </a:cxn>
                <a:cxn ang="f191">
                  <a:pos x="f262" y="f263"/>
                </a:cxn>
                <a:cxn ang="f191">
                  <a:pos x="f264" y="f265"/>
                </a:cxn>
                <a:cxn ang="f191">
                  <a:pos x="f266" y="f267"/>
                </a:cxn>
                <a:cxn ang="f191">
                  <a:pos x="f268" y="f269"/>
                </a:cxn>
                <a:cxn ang="f191">
                  <a:pos x="f270" y="f271"/>
                </a:cxn>
                <a:cxn ang="f191">
                  <a:pos x="f272" y="f273"/>
                </a:cxn>
                <a:cxn ang="f191">
                  <a:pos x="f274" y="f275"/>
                </a:cxn>
                <a:cxn ang="f191">
                  <a:pos x="f276" y="f277"/>
                </a:cxn>
                <a:cxn ang="f191">
                  <a:pos x="f278" y="f275"/>
                </a:cxn>
                <a:cxn ang="f191">
                  <a:pos x="f279" y="f280"/>
                </a:cxn>
                <a:cxn ang="f191">
                  <a:pos x="f281" y="f269"/>
                </a:cxn>
                <a:cxn ang="f191">
                  <a:pos x="f282" y="f283"/>
                </a:cxn>
                <a:cxn ang="f191">
                  <a:pos x="f284" y="f285"/>
                </a:cxn>
                <a:cxn ang="f191">
                  <a:pos x="f286" y="f287"/>
                </a:cxn>
                <a:cxn ang="f191">
                  <a:pos x="f288" y="f289"/>
                </a:cxn>
                <a:cxn ang="f191">
                  <a:pos x="f290" y="f291"/>
                </a:cxn>
                <a:cxn ang="f191">
                  <a:pos x="f292" y="f293"/>
                </a:cxn>
                <a:cxn ang="f191">
                  <a:pos x="f294" y="f295"/>
                </a:cxn>
                <a:cxn ang="f191">
                  <a:pos x="f296" y="f297"/>
                </a:cxn>
                <a:cxn ang="f191">
                  <a:pos x="f298" y="f299"/>
                </a:cxn>
                <a:cxn ang="f191">
                  <a:pos x="f300" y="f301"/>
                </a:cxn>
                <a:cxn ang="f191">
                  <a:pos x="f302" y="f303"/>
                </a:cxn>
                <a:cxn ang="f191">
                  <a:pos x="f304" y="f305"/>
                </a:cxn>
                <a:cxn ang="f191">
                  <a:pos x="f306" y="f307"/>
                </a:cxn>
                <a:cxn ang="f191">
                  <a:pos x="f308" y="f309"/>
                </a:cxn>
                <a:cxn ang="f191">
                  <a:pos x="f310" y="f311"/>
                </a:cxn>
              </a:cxnLst>
              <a:rect l="f250" t="f253" r="f251" b="f252"/>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7" name="Freeform 26">
              <a:extLst>
                <a:ext uri="{FF2B5EF4-FFF2-40B4-BE49-F238E27FC236}">
                  <a16:creationId xmlns:a16="http://schemas.microsoft.com/office/drawing/2014/main" id="{5A0B2F08-2117-4B3D-BBF4-4D256889F1F1}"/>
                </a:ext>
              </a:extLst>
            </p:cNvPr>
            <p:cNvSpPr/>
            <p:nvPr/>
          </p:nvSpPr>
          <p:spPr>
            <a:xfrm>
              <a:off x="5615842" y="5370262"/>
              <a:ext cx="3312221" cy="651766"/>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0 f46 1"/>
                <a:gd name="f51" fmla="*/ 927100 f45 1"/>
                <a:gd name="f52" fmla="*/ 142875 f46 1"/>
                <a:gd name="f53" fmla="*/ 889000 f45 1"/>
                <a:gd name="f54" fmla="*/ 533400 f46 1"/>
                <a:gd name="f55" fmla="*/ 790575 f45 1"/>
                <a:gd name="f56" fmla="*/ 803275 f46 1"/>
                <a:gd name="f57" fmla="*/ 723900 f45 1"/>
                <a:gd name="f58" fmla="*/ 1114425 f46 1"/>
                <a:gd name="f59" fmla="*/ 650875 f45 1"/>
                <a:gd name="f60" fmla="*/ 1460500 f46 1"/>
                <a:gd name="f61" fmla="*/ 571500 f45 1"/>
                <a:gd name="f62" fmla="*/ 1831975 f46 1"/>
                <a:gd name="f63" fmla="*/ 485775 f45 1"/>
                <a:gd name="f64" fmla="*/ 2225675 f46 1"/>
                <a:gd name="f65" fmla="*/ 403225 f45 1"/>
                <a:gd name="f66" fmla="*/ 2628900 f46 1"/>
                <a:gd name="f67" fmla="*/ 320675 f45 1"/>
                <a:gd name="f68" fmla="*/ 3041650 f46 1"/>
                <a:gd name="f69" fmla="*/ 244475 f45 1"/>
                <a:gd name="f70" fmla="*/ 3451225 f46 1"/>
                <a:gd name="f71" fmla="*/ 171450 f45 1"/>
                <a:gd name="f72" fmla="*/ 3654425 f46 1"/>
                <a:gd name="f73" fmla="*/ 139700 f45 1"/>
                <a:gd name="f74" fmla="*/ 3851275 f46 1"/>
                <a:gd name="f75" fmla="*/ 107950 f45 1"/>
                <a:gd name="f76" fmla="*/ 4048125 f46 1"/>
                <a:gd name="f77" fmla="*/ 82550 f45 1"/>
                <a:gd name="f78" fmla="*/ 4238625 f46 1"/>
                <a:gd name="f79" fmla="*/ 57150 f45 1"/>
                <a:gd name="f80" fmla="*/ 4425950 f46 1"/>
                <a:gd name="f81" fmla="*/ 38100 f45 1"/>
                <a:gd name="f82" fmla="*/ 4603750 f46 1"/>
                <a:gd name="f83" fmla="*/ 22225 f45 1"/>
                <a:gd name="f84" fmla="*/ 4775200 f46 1"/>
                <a:gd name="f85" fmla="*/ 9525 f45 1"/>
                <a:gd name="f86" fmla="*/ 4940300 f46 1"/>
                <a:gd name="f87" fmla="*/ 0 f45 1"/>
                <a:gd name="f88" fmla="*/ f47 1 f3"/>
                <a:gd name="f89" fmla="*/ f50 1 3112"/>
                <a:gd name="f90" fmla="*/ f51 1 584"/>
                <a:gd name="f91" fmla="*/ f52 1 3112"/>
                <a:gd name="f92" fmla="*/ f53 1 584"/>
                <a:gd name="f93" fmla="*/ f54 1 3112"/>
                <a:gd name="f94" fmla="*/ f55 1 584"/>
                <a:gd name="f95" fmla="*/ f56 1 3112"/>
                <a:gd name="f96" fmla="*/ f57 1 584"/>
                <a:gd name="f97" fmla="*/ f58 1 3112"/>
                <a:gd name="f98" fmla="*/ f59 1 584"/>
                <a:gd name="f99" fmla="*/ f60 1 3112"/>
                <a:gd name="f100" fmla="*/ f61 1 584"/>
                <a:gd name="f101" fmla="*/ f62 1 3112"/>
                <a:gd name="f102" fmla="*/ f63 1 584"/>
                <a:gd name="f103" fmla="*/ f64 1 3112"/>
                <a:gd name="f104" fmla="*/ f65 1 584"/>
                <a:gd name="f105" fmla="*/ f66 1 3112"/>
                <a:gd name="f106" fmla="*/ f67 1 584"/>
                <a:gd name="f107" fmla="*/ f68 1 3112"/>
                <a:gd name="f108" fmla="*/ f69 1 584"/>
                <a:gd name="f109" fmla="*/ f70 1 3112"/>
                <a:gd name="f110" fmla="*/ f71 1 584"/>
                <a:gd name="f111" fmla="*/ f72 1 3112"/>
                <a:gd name="f112" fmla="*/ f73 1 584"/>
                <a:gd name="f113" fmla="*/ f74 1 3112"/>
                <a:gd name="f114" fmla="*/ f75 1 584"/>
                <a:gd name="f115" fmla="*/ f76 1 3112"/>
                <a:gd name="f116" fmla="*/ f77 1 584"/>
                <a:gd name="f117" fmla="*/ f78 1 3112"/>
                <a:gd name="f118" fmla="*/ f79 1 584"/>
                <a:gd name="f119" fmla="*/ f80 1 3112"/>
                <a:gd name="f120" fmla="*/ f81 1 584"/>
                <a:gd name="f121" fmla="*/ f82 1 3112"/>
                <a:gd name="f122" fmla="*/ f83 1 584"/>
                <a:gd name="f123" fmla="*/ f84 1 3112"/>
                <a:gd name="f124" fmla="*/ f85 1 584"/>
                <a:gd name="f125" fmla="*/ f86 1 3112"/>
                <a:gd name="f126" fmla="*/ f87 1 584"/>
                <a:gd name="f127" fmla="*/ 0 1 f48"/>
                <a:gd name="f128" fmla="*/ f7 1 f48"/>
                <a:gd name="f129" fmla="*/ 0 1 f49"/>
                <a:gd name="f130" fmla="*/ f8 1 f49"/>
                <a:gd name="f131" fmla="+- f88 0 f1"/>
                <a:gd name="f132" fmla="*/ f89 1 f48"/>
                <a:gd name="f133" fmla="*/ f90 1 f49"/>
                <a:gd name="f134" fmla="*/ f91 1 f48"/>
                <a:gd name="f135" fmla="*/ f92 1 f49"/>
                <a:gd name="f136" fmla="*/ f93 1 f48"/>
                <a:gd name="f137" fmla="*/ f94 1 f49"/>
                <a:gd name="f138" fmla="*/ f95 1 f48"/>
                <a:gd name="f139" fmla="*/ f96 1 f49"/>
                <a:gd name="f140" fmla="*/ f97 1 f48"/>
                <a:gd name="f141" fmla="*/ f98 1 f49"/>
                <a:gd name="f142" fmla="*/ f99 1 f48"/>
                <a:gd name="f143" fmla="*/ f100 1 f49"/>
                <a:gd name="f144" fmla="*/ f101 1 f48"/>
                <a:gd name="f145" fmla="*/ f102 1 f49"/>
                <a:gd name="f146" fmla="*/ f103 1 f48"/>
                <a:gd name="f147" fmla="*/ f104 1 f49"/>
                <a:gd name="f148" fmla="*/ f105 1 f48"/>
                <a:gd name="f149" fmla="*/ f106 1 f49"/>
                <a:gd name="f150" fmla="*/ f107 1 f48"/>
                <a:gd name="f151" fmla="*/ f108 1 f49"/>
                <a:gd name="f152" fmla="*/ f109 1 f48"/>
                <a:gd name="f153" fmla="*/ f110 1 f49"/>
                <a:gd name="f154" fmla="*/ f111 1 f48"/>
                <a:gd name="f155" fmla="*/ f112 1 f49"/>
                <a:gd name="f156" fmla="*/ f113 1 f48"/>
                <a:gd name="f157" fmla="*/ f114 1 f49"/>
                <a:gd name="f158" fmla="*/ f115 1 f48"/>
                <a:gd name="f159" fmla="*/ f116 1 f49"/>
                <a:gd name="f160" fmla="*/ f117 1 f48"/>
                <a:gd name="f161" fmla="*/ f118 1 f49"/>
                <a:gd name="f162" fmla="*/ f119 1 f48"/>
                <a:gd name="f163" fmla="*/ f120 1 f49"/>
                <a:gd name="f164" fmla="*/ f121 1 f48"/>
                <a:gd name="f165" fmla="*/ f122 1 f49"/>
                <a:gd name="f166" fmla="*/ f123 1 f48"/>
                <a:gd name="f167" fmla="*/ f124 1 f49"/>
                <a:gd name="f168" fmla="*/ f125 1 f48"/>
                <a:gd name="f169" fmla="*/ f126 1 f49"/>
                <a:gd name="f170" fmla="*/ f127 f43 1"/>
                <a:gd name="f171" fmla="*/ f128 f43 1"/>
                <a:gd name="f172" fmla="*/ f130 f44 1"/>
                <a:gd name="f173" fmla="*/ f129 f44 1"/>
                <a:gd name="f174" fmla="*/ f132 f43 1"/>
                <a:gd name="f175" fmla="*/ f133 f44 1"/>
                <a:gd name="f176" fmla="*/ f134 f43 1"/>
                <a:gd name="f177" fmla="*/ f135 f44 1"/>
                <a:gd name="f178" fmla="*/ f136 f43 1"/>
                <a:gd name="f179" fmla="*/ f137 f44 1"/>
                <a:gd name="f180" fmla="*/ f138 f43 1"/>
                <a:gd name="f181" fmla="*/ f139 f44 1"/>
                <a:gd name="f182" fmla="*/ f140 f43 1"/>
                <a:gd name="f183" fmla="*/ f141 f44 1"/>
                <a:gd name="f184" fmla="*/ f142 f43 1"/>
                <a:gd name="f185" fmla="*/ f143 f44 1"/>
                <a:gd name="f186" fmla="*/ f144 f43 1"/>
                <a:gd name="f187" fmla="*/ f145 f44 1"/>
                <a:gd name="f188" fmla="*/ f146 f43 1"/>
                <a:gd name="f189" fmla="*/ f147 f44 1"/>
                <a:gd name="f190" fmla="*/ f148 f43 1"/>
                <a:gd name="f191" fmla="*/ f149 f44 1"/>
                <a:gd name="f192" fmla="*/ f150 f43 1"/>
                <a:gd name="f193" fmla="*/ f151 f44 1"/>
                <a:gd name="f194" fmla="*/ f152 f43 1"/>
                <a:gd name="f195" fmla="*/ f153 f44 1"/>
                <a:gd name="f196" fmla="*/ f154 f43 1"/>
                <a:gd name="f197" fmla="*/ f155 f44 1"/>
                <a:gd name="f198" fmla="*/ f156 f43 1"/>
                <a:gd name="f199" fmla="*/ f157 f44 1"/>
                <a:gd name="f200" fmla="*/ f158 f43 1"/>
                <a:gd name="f201" fmla="*/ f159 f44 1"/>
                <a:gd name="f202" fmla="*/ f160 f43 1"/>
                <a:gd name="f203" fmla="*/ f161 f44 1"/>
                <a:gd name="f204" fmla="*/ f162 f43 1"/>
                <a:gd name="f205" fmla="*/ f163 f44 1"/>
                <a:gd name="f206" fmla="*/ f164 f43 1"/>
                <a:gd name="f207" fmla="*/ f165 f44 1"/>
                <a:gd name="f208" fmla="*/ f166 f43 1"/>
                <a:gd name="f209" fmla="*/ f167 f44 1"/>
                <a:gd name="f210" fmla="*/ f168 f43 1"/>
                <a:gd name="f211" fmla="*/ f169 f44 1"/>
              </a:gdLst>
              <a:ahLst/>
              <a:cxnLst>
                <a:cxn ang="3cd4">
                  <a:pos x="hc" y="t"/>
                </a:cxn>
                <a:cxn ang="0">
                  <a:pos x="r" y="vc"/>
                </a:cxn>
                <a:cxn ang="cd4">
                  <a:pos x="hc" y="b"/>
                </a:cxn>
                <a:cxn ang="cd2">
                  <a:pos x="l" y="vc"/>
                </a:cxn>
                <a:cxn ang="f131">
                  <a:pos x="f174" y="f175"/>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92" y="f193"/>
                </a:cxn>
                <a:cxn ang="f131">
                  <a:pos x="f194" y="f195"/>
                </a:cxn>
                <a:cxn ang="f131">
                  <a:pos x="f196" y="f197"/>
                </a:cxn>
                <a:cxn ang="f131">
                  <a:pos x="f198" y="f199"/>
                </a:cxn>
                <a:cxn ang="f131">
                  <a:pos x="f200" y="f201"/>
                </a:cxn>
                <a:cxn ang="f131">
                  <a:pos x="f202" y="f203"/>
                </a:cxn>
                <a:cxn ang="f131">
                  <a:pos x="f204" y="f205"/>
                </a:cxn>
                <a:cxn ang="f131">
                  <a:pos x="f206" y="f207"/>
                </a:cxn>
                <a:cxn ang="f131">
                  <a:pos x="f208" y="f209"/>
                </a:cxn>
                <a:cxn ang="f131">
                  <a:pos x="f210" y="f211"/>
                </a:cxn>
              </a:cxnLst>
              <a:rect l="f170" t="f173" r="f171" b="f172"/>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8" name="Freeform 20">
              <a:extLst>
                <a:ext uri="{FF2B5EF4-FFF2-40B4-BE49-F238E27FC236}">
                  <a16:creationId xmlns:a16="http://schemas.microsoft.com/office/drawing/2014/main" id="{D5A85266-4830-4051-A2D0-005F6AE366EF}"/>
                </a:ext>
              </a:extLst>
            </p:cNvPr>
            <p:cNvSpPr/>
            <p:nvPr/>
          </p:nvSpPr>
          <p:spPr>
            <a:xfrm>
              <a:off x="211134" y="5354634"/>
              <a:ext cx="8723311" cy="1330323"/>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13004800 f126 1"/>
                <a:gd name="f131" fmla="*/ 812800 f125 1"/>
                <a:gd name="f132" fmla="*/ 12763500 f126 1"/>
                <a:gd name="f133" fmla="*/ 904875 f125 1"/>
                <a:gd name="f134" fmla="*/ 12506325 f126 1"/>
                <a:gd name="f135" fmla="*/ 984250 f125 1"/>
                <a:gd name="f136" fmla="*/ 12233275 f126 1"/>
                <a:gd name="f137" fmla="*/ 1057275 f125 1"/>
                <a:gd name="f138" fmla="*/ 11941175 f126 1"/>
                <a:gd name="f139" fmla="*/ 1114425 f125 1"/>
                <a:gd name="f140" fmla="*/ 11623675 f126 1"/>
                <a:gd name="f141" fmla="*/ 1158875 f125 1"/>
                <a:gd name="f142" fmla="*/ 11280775 f126 1"/>
                <a:gd name="f143" fmla="*/ 1190625 f125 1"/>
                <a:gd name="f144" fmla="*/ 10909300 f126 1"/>
                <a:gd name="f145" fmla="*/ 1209675 f125 1"/>
                <a:gd name="f146" fmla="*/ 10506075 f126 1"/>
                <a:gd name="f147" fmla="*/ 1206500 f125 1"/>
                <a:gd name="f148" fmla="*/ 10067925 f126 1"/>
                <a:gd name="f149" fmla="*/ 9591675 f126 1"/>
                <a:gd name="f150" fmla="*/ 1152525 f125 1"/>
                <a:gd name="f151" fmla="*/ 9074150 f126 1"/>
                <a:gd name="f152" fmla="*/ 1095375 f125 1"/>
                <a:gd name="f153" fmla="*/ 8515350 f126 1"/>
                <a:gd name="f154" fmla="*/ 1019175 f125 1"/>
                <a:gd name="f155" fmla="*/ 7908925 f126 1"/>
                <a:gd name="f156" fmla="*/ 917575 f125 1"/>
                <a:gd name="f157" fmla="*/ 7251700 f126 1"/>
                <a:gd name="f158" fmla="*/ 793750 f125 1"/>
                <a:gd name="f159" fmla="*/ 6543675 f126 1"/>
                <a:gd name="f160" fmla="*/ 644525 f125 1"/>
                <a:gd name="f161" fmla="*/ 5778500 f126 1"/>
                <a:gd name="f162" fmla="*/ 469900 f125 1"/>
                <a:gd name="f163" fmla="*/ 5391150 f126 1"/>
                <a:gd name="f164" fmla="*/ 381000 f125 1"/>
                <a:gd name="f165" fmla="*/ 4657725 f126 1"/>
                <a:gd name="f166" fmla="*/ 234950 f125 1"/>
                <a:gd name="f167" fmla="*/ 3987800 f126 1"/>
                <a:gd name="f168" fmla="*/ 130175 f125 1"/>
                <a:gd name="f169" fmla="*/ 3375025 f126 1"/>
                <a:gd name="f170" fmla="*/ 57150 f125 1"/>
                <a:gd name="f171" fmla="*/ 2819400 f126 1"/>
                <a:gd name="f172" fmla="*/ 15875 f125 1"/>
                <a:gd name="f173" fmla="*/ 2320925 f126 1"/>
                <a:gd name="f174" fmla="*/ 0 f125 1"/>
                <a:gd name="f175" fmla="*/ 1876425 f126 1"/>
                <a:gd name="f176" fmla="*/ 6350 f125 1"/>
                <a:gd name="f177" fmla="*/ 1482725 f126 1"/>
                <a:gd name="f178" fmla="*/ 31750 f125 1"/>
                <a:gd name="f179" fmla="*/ 1136650 f126 1"/>
                <a:gd name="f180" fmla="*/ 69850 f125 1"/>
                <a:gd name="f181" fmla="*/ 841375 f126 1"/>
                <a:gd name="f182" fmla="*/ 117475 f125 1"/>
                <a:gd name="f183" fmla="*/ 593725 f126 1"/>
                <a:gd name="f184" fmla="*/ 171450 f125 1"/>
                <a:gd name="f185" fmla="*/ 393700 f126 1"/>
                <a:gd name="f186" fmla="*/ 228600 f125 1"/>
                <a:gd name="f187" fmla="*/ 234950 f126 1"/>
                <a:gd name="f188" fmla="*/ 279400 f125 1"/>
                <a:gd name="f189" fmla="*/ 76200 f126 1"/>
                <a:gd name="f190" fmla="*/ 342900 f125 1"/>
                <a:gd name="f191" fmla="*/ 0 f126 1"/>
                <a:gd name="f192" fmla="*/ 1892300 f125 1"/>
                <a:gd name="f193" fmla="*/ 13011150 f126 1"/>
                <a:gd name="f194" fmla="*/ 1882775 f125 1"/>
                <a:gd name="f195" fmla="*/ 809625 f125 1"/>
                <a:gd name="f196" fmla="*/ f127 1 f2"/>
                <a:gd name="f197" fmla="*/ f130 1 8196"/>
                <a:gd name="f198" fmla="*/ f131 1 1192"/>
                <a:gd name="f199" fmla="*/ f132 1 8196"/>
                <a:gd name="f200" fmla="*/ f133 1 1192"/>
                <a:gd name="f201" fmla="*/ f134 1 8196"/>
                <a:gd name="f202" fmla="*/ f135 1 1192"/>
                <a:gd name="f203" fmla="*/ f136 1 8196"/>
                <a:gd name="f204" fmla="*/ f137 1 1192"/>
                <a:gd name="f205" fmla="*/ f138 1 8196"/>
                <a:gd name="f206" fmla="*/ f139 1 1192"/>
                <a:gd name="f207" fmla="*/ f140 1 8196"/>
                <a:gd name="f208" fmla="*/ f141 1 1192"/>
                <a:gd name="f209" fmla="*/ f142 1 8196"/>
                <a:gd name="f210" fmla="*/ f143 1 1192"/>
                <a:gd name="f211" fmla="*/ f144 1 8196"/>
                <a:gd name="f212" fmla="*/ f145 1 1192"/>
                <a:gd name="f213" fmla="*/ f146 1 8196"/>
                <a:gd name="f214" fmla="*/ f147 1 1192"/>
                <a:gd name="f215" fmla="*/ f148 1 8196"/>
                <a:gd name="f216" fmla="*/ f149 1 8196"/>
                <a:gd name="f217" fmla="*/ f150 1 1192"/>
                <a:gd name="f218" fmla="*/ f151 1 8196"/>
                <a:gd name="f219" fmla="*/ f152 1 1192"/>
                <a:gd name="f220" fmla="*/ f153 1 8196"/>
                <a:gd name="f221" fmla="*/ f154 1 1192"/>
                <a:gd name="f222" fmla="*/ f155 1 8196"/>
                <a:gd name="f223" fmla="*/ f156 1 1192"/>
                <a:gd name="f224" fmla="*/ f157 1 8196"/>
                <a:gd name="f225" fmla="*/ f158 1 1192"/>
                <a:gd name="f226" fmla="*/ f159 1 8196"/>
                <a:gd name="f227" fmla="*/ f160 1 1192"/>
                <a:gd name="f228" fmla="*/ f161 1 8196"/>
                <a:gd name="f229" fmla="*/ f162 1 1192"/>
                <a:gd name="f230" fmla="*/ f163 1 8196"/>
                <a:gd name="f231" fmla="*/ f164 1 1192"/>
                <a:gd name="f232" fmla="*/ f165 1 8196"/>
                <a:gd name="f233" fmla="*/ f166 1 1192"/>
                <a:gd name="f234" fmla="*/ f167 1 8196"/>
                <a:gd name="f235" fmla="*/ f168 1 1192"/>
                <a:gd name="f236" fmla="*/ f169 1 8196"/>
                <a:gd name="f237" fmla="*/ f170 1 1192"/>
                <a:gd name="f238" fmla="*/ f171 1 8196"/>
                <a:gd name="f239" fmla="*/ f172 1 1192"/>
                <a:gd name="f240" fmla="*/ f173 1 8196"/>
                <a:gd name="f241" fmla="*/ f174 1 1192"/>
                <a:gd name="f242" fmla="*/ f175 1 8196"/>
                <a:gd name="f243" fmla="*/ f176 1 1192"/>
                <a:gd name="f244" fmla="*/ f177 1 8196"/>
                <a:gd name="f245" fmla="*/ f178 1 1192"/>
                <a:gd name="f246" fmla="*/ f179 1 8196"/>
                <a:gd name="f247" fmla="*/ f180 1 1192"/>
                <a:gd name="f248" fmla="*/ f181 1 8196"/>
                <a:gd name="f249" fmla="*/ f182 1 1192"/>
                <a:gd name="f250" fmla="*/ f183 1 8196"/>
                <a:gd name="f251" fmla="*/ f184 1 1192"/>
                <a:gd name="f252" fmla="*/ f185 1 8196"/>
                <a:gd name="f253" fmla="*/ f186 1 1192"/>
                <a:gd name="f254" fmla="*/ f187 1 8196"/>
                <a:gd name="f255" fmla="*/ f188 1 1192"/>
                <a:gd name="f256" fmla="*/ f189 1 8196"/>
                <a:gd name="f257" fmla="*/ f190 1 1192"/>
                <a:gd name="f258" fmla="*/ f191 1 8196"/>
                <a:gd name="f259" fmla="*/ f192 1 1192"/>
                <a:gd name="f260" fmla="*/ f193 1 8196"/>
                <a:gd name="f261" fmla="*/ f194 1 1192"/>
                <a:gd name="f262" fmla="*/ f195 1 1192"/>
                <a:gd name="f263" fmla="*/ 0 1 f128"/>
                <a:gd name="f264" fmla="*/ f6 1 f128"/>
                <a:gd name="f265" fmla="*/ 0 1 f129"/>
                <a:gd name="f266" fmla="*/ f7 1 f129"/>
                <a:gd name="f267" fmla="+- f196 0 f1"/>
                <a:gd name="f268" fmla="*/ f197 1 f128"/>
                <a:gd name="f269" fmla="*/ f198 1 f129"/>
                <a:gd name="f270" fmla="*/ f199 1 f128"/>
                <a:gd name="f271" fmla="*/ f200 1 f129"/>
                <a:gd name="f272" fmla="*/ f201 1 f128"/>
                <a:gd name="f273" fmla="*/ f202 1 f129"/>
                <a:gd name="f274" fmla="*/ f203 1 f128"/>
                <a:gd name="f275" fmla="*/ f204 1 f129"/>
                <a:gd name="f276" fmla="*/ f205 1 f128"/>
                <a:gd name="f277" fmla="*/ f206 1 f129"/>
                <a:gd name="f278" fmla="*/ f207 1 f128"/>
                <a:gd name="f279" fmla="*/ f208 1 f129"/>
                <a:gd name="f280" fmla="*/ f209 1 f128"/>
                <a:gd name="f281" fmla="*/ f210 1 f129"/>
                <a:gd name="f282" fmla="*/ f211 1 f128"/>
                <a:gd name="f283" fmla="*/ f212 1 f129"/>
                <a:gd name="f284" fmla="*/ f213 1 f128"/>
                <a:gd name="f285" fmla="*/ f214 1 f129"/>
                <a:gd name="f286" fmla="*/ f215 1 f128"/>
                <a:gd name="f287" fmla="*/ f216 1 f128"/>
                <a:gd name="f288" fmla="*/ f217 1 f129"/>
                <a:gd name="f289" fmla="*/ f218 1 f128"/>
                <a:gd name="f290" fmla="*/ f219 1 f129"/>
                <a:gd name="f291" fmla="*/ f220 1 f128"/>
                <a:gd name="f292" fmla="*/ f221 1 f129"/>
                <a:gd name="f293" fmla="*/ f222 1 f128"/>
                <a:gd name="f294" fmla="*/ f223 1 f129"/>
                <a:gd name="f295" fmla="*/ f224 1 f128"/>
                <a:gd name="f296" fmla="*/ f225 1 f129"/>
                <a:gd name="f297" fmla="*/ f226 1 f128"/>
                <a:gd name="f298" fmla="*/ f227 1 f129"/>
                <a:gd name="f299" fmla="*/ f228 1 f128"/>
                <a:gd name="f300" fmla="*/ f229 1 f129"/>
                <a:gd name="f301" fmla="*/ f230 1 f128"/>
                <a:gd name="f302" fmla="*/ f231 1 f129"/>
                <a:gd name="f303" fmla="*/ f232 1 f128"/>
                <a:gd name="f304" fmla="*/ f233 1 f129"/>
                <a:gd name="f305" fmla="*/ f234 1 f128"/>
                <a:gd name="f306" fmla="*/ f235 1 f129"/>
                <a:gd name="f307" fmla="*/ f236 1 f128"/>
                <a:gd name="f308" fmla="*/ f237 1 f129"/>
                <a:gd name="f309" fmla="*/ f238 1 f128"/>
                <a:gd name="f310" fmla="*/ f239 1 f129"/>
                <a:gd name="f311" fmla="*/ f240 1 f128"/>
                <a:gd name="f312" fmla="*/ f241 1 f129"/>
                <a:gd name="f313" fmla="*/ f242 1 f128"/>
                <a:gd name="f314" fmla="*/ f243 1 f129"/>
                <a:gd name="f315" fmla="*/ f244 1 f128"/>
                <a:gd name="f316" fmla="*/ f245 1 f129"/>
                <a:gd name="f317" fmla="*/ f246 1 f128"/>
                <a:gd name="f318" fmla="*/ f247 1 f129"/>
                <a:gd name="f319" fmla="*/ f248 1 f128"/>
                <a:gd name="f320" fmla="*/ f249 1 f129"/>
                <a:gd name="f321" fmla="*/ f250 1 f128"/>
                <a:gd name="f322" fmla="*/ f251 1 f129"/>
                <a:gd name="f323" fmla="*/ f252 1 f128"/>
                <a:gd name="f324" fmla="*/ f253 1 f129"/>
                <a:gd name="f325" fmla="*/ f254 1 f128"/>
                <a:gd name="f326" fmla="*/ f255 1 f129"/>
                <a:gd name="f327" fmla="*/ f256 1 f128"/>
                <a:gd name="f328" fmla="*/ f257 1 f129"/>
                <a:gd name="f329" fmla="*/ f258 1 f128"/>
                <a:gd name="f330" fmla="*/ f259 1 f129"/>
                <a:gd name="f331" fmla="*/ f260 1 f128"/>
                <a:gd name="f332" fmla="*/ f261 1 f129"/>
                <a:gd name="f333" fmla="*/ f262 1 f129"/>
                <a:gd name="f334" fmla="*/ f263 f123 1"/>
                <a:gd name="f335" fmla="*/ f264 f123 1"/>
                <a:gd name="f336" fmla="*/ f266 f124 1"/>
                <a:gd name="f337" fmla="*/ f265 f124 1"/>
                <a:gd name="f338" fmla="*/ f268 f123 1"/>
                <a:gd name="f339" fmla="*/ f269 f124 1"/>
                <a:gd name="f340" fmla="*/ f270 f123 1"/>
                <a:gd name="f341" fmla="*/ f271 f124 1"/>
                <a:gd name="f342" fmla="*/ f272 f123 1"/>
                <a:gd name="f343" fmla="*/ f273 f124 1"/>
                <a:gd name="f344" fmla="*/ f274 f123 1"/>
                <a:gd name="f345" fmla="*/ f275 f124 1"/>
                <a:gd name="f346" fmla="*/ f276 f123 1"/>
                <a:gd name="f347" fmla="*/ f277 f124 1"/>
                <a:gd name="f348" fmla="*/ f278 f123 1"/>
                <a:gd name="f349" fmla="*/ f279 f124 1"/>
                <a:gd name="f350" fmla="*/ f280 f123 1"/>
                <a:gd name="f351" fmla="*/ f281 f124 1"/>
                <a:gd name="f352" fmla="*/ f282 f123 1"/>
                <a:gd name="f353" fmla="*/ f283 f124 1"/>
                <a:gd name="f354" fmla="*/ f284 f123 1"/>
                <a:gd name="f355" fmla="*/ f285 f124 1"/>
                <a:gd name="f356" fmla="*/ f286 f123 1"/>
                <a:gd name="f357" fmla="*/ f287 f123 1"/>
                <a:gd name="f358" fmla="*/ f288 f124 1"/>
                <a:gd name="f359" fmla="*/ f289 f123 1"/>
                <a:gd name="f360" fmla="*/ f290 f124 1"/>
                <a:gd name="f361" fmla="*/ f291 f123 1"/>
                <a:gd name="f362" fmla="*/ f292 f124 1"/>
                <a:gd name="f363" fmla="*/ f293 f123 1"/>
                <a:gd name="f364" fmla="*/ f294 f124 1"/>
                <a:gd name="f365" fmla="*/ f295 f123 1"/>
                <a:gd name="f366" fmla="*/ f296 f124 1"/>
                <a:gd name="f367" fmla="*/ f297 f123 1"/>
                <a:gd name="f368" fmla="*/ f298 f124 1"/>
                <a:gd name="f369" fmla="*/ f299 f123 1"/>
                <a:gd name="f370" fmla="*/ f300 f124 1"/>
                <a:gd name="f371" fmla="*/ f301 f123 1"/>
                <a:gd name="f372" fmla="*/ f302 f124 1"/>
                <a:gd name="f373" fmla="*/ f303 f123 1"/>
                <a:gd name="f374" fmla="*/ f304 f124 1"/>
                <a:gd name="f375" fmla="*/ f305 f123 1"/>
                <a:gd name="f376" fmla="*/ f306 f124 1"/>
                <a:gd name="f377" fmla="*/ f307 f123 1"/>
                <a:gd name="f378" fmla="*/ f308 f124 1"/>
                <a:gd name="f379" fmla="*/ f309 f123 1"/>
                <a:gd name="f380" fmla="*/ f310 f124 1"/>
                <a:gd name="f381" fmla="*/ f311 f123 1"/>
                <a:gd name="f382" fmla="*/ f312 f124 1"/>
                <a:gd name="f383" fmla="*/ f313 f123 1"/>
                <a:gd name="f384" fmla="*/ f314 f124 1"/>
                <a:gd name="f385" fmla="*/ f315 f123 1"/>
                <a:gd name="f386" fmla="*/ f316 f124 1"/>
                <a:gd name="f387" fmla="*/ f317 f123 1"/>
                <a:gd name="f388" fmla="*/ f318 f124 1"/>
                <a:gd name="f389" fmla="*/ f319 f123 1"/>
                <a:gd name="f390" fmla="*/ f320 f124 1"/>
                <a:gd name="f391" fmla="*/ f321 f123 1"/>
                <a:gd name="f392" fmla="*/ f322 f124 1"/>
                <a:gd name="f393" fmla="*/ f323 f123 1"/>
                <a:gd name="f394" fmla="*/ f324 f124 1"/>
                <a:gd name="f395" fmla="*/ f325 f123 1"/>
                <a:gd name="f396" fmla="*/ f326 f124 1"/>
                <a:gd name="f397" fmla="*/ f327 f123 1"/>
                <a:gd name="f398" fmla="*/ f328 f124 1"/>
                <a:gd name="f399" fmla="*/ f329 f123 1"/>
                <a:gd name="f400" fmla="*/ f330 f124 1"/>
                <a:gd name="f401" fmla="*/ f331 f123 1"/>
                <a:gd name="f402" fmla="*/ f332 f124 1"/>
                <a:gd name="f403" fmla="*/ f333 f124 1"/>
              </a:gdLst>
              <a:ahLst/>
              <a:cxnLst>
                <a:cxn ang="3cd4">
                  <a:pos x="hc" y="t"/>
                </a:cxn>
                <a:cxn ang="0">
                  <a:pos x="r" y="vc"/>
                </a:cxn>
                <a:cxn ang="cd4">
                  <a:pos x="hc" y="b"/>
                </a:cxn>
                <a:cxn ang="cd2">
                  <a:pos x="l" y="vc"/>
                </a:cxn>
                <a:cxn ang="f267">
                  <a:pos x="f338" y="f339"/>
                </a:cxn>
                <a:cxn ang="f267">
                  <a:pos x="f340" y="f341"/>
                </a:cxn>
                <a:cxn ang="f267">
                  <a:pos x="f342" y="f343"/>
                </a:cxn>
                <a:cxn ang="f267">
                  <a:pos x="f344" y="f345"/>
                </a:cxn>
                <a:cxn ang="f267">
                  <a:pos x="f346" y="f347"/>
                </a:cxn>
                <a:cxn ang="f267">
                  <a:pos x="f348" y="f349"/>
                </a:cxn>
                <a:cxn ang="f267">
                  <a:pos x="f350" y="f351"/>
                </a:cxn>
                <a:cxn ang="f267">
                  <a:pos x="f352" y="f353"/>
                </a:cxn>
                <a:cxn ang="f267">
                  <a:pos x="f354" y="f355"/>
                </a:cxn>
                <a:cxn ang="f267">
                  <a:pos x="f356" y="f351"/>
                </a:cxn>
                <a:cxn ang="f267">
                  <a:pos x="f357" y="f358"/>
                </a:cxn>
                <a:cxn ang="f267">
                  <a:pos x="f359" y="f360"/>
                </a:cxn>
                <a:cxn ang="f267">
                  <a:pos x="f361" y="f362"/>
                </a:cxn>
                <a:cxn ang="f267">
                  <a:pos x="f363" y="f364"/>
                </a:cxn>
                <a:cxn ang="f267">
                  <a:pos x="f365" y="f366"/>
                </a:cxn>
                <a:cxn ang="f267">
                  <a:pos x="f367" y="f368"/>
                </a:cxn>
                <a:cxn ang="f267">
                  <a:pos x="f369" y="f370"/>
                </a:cxn>
                <a:cxn ang="f267">
                  <a:pos x="f371" y="f372"/>
                </a:cxn>
                <a:cxn ang="f267">
                  <a:pos x="f373" y="f374"/>
                </a:cxn>
                <a:cxn ang="f267">
                  <a:pos x="f375" y="f376"/>
                </a:cxn>
                <a:cxn ang="f267">
                  <a:pos x="f377" y="f378"/>
                </a:cxn>
                <a:cxn ang="f267">
                  <a:pos x="f379" y="f380"/>
                </a:cxn>
                <a:cxn ang="f267">
                  <a:pos x="f381" y="f382"/>
                </a:cxn>
                <a:cxn ang="f267">
                  <a:pos x="f383" y="f384"/>
                </a:cxn>
                <a:cxn ang="f267">
                  <a:pos x="f385" y="f386"/>
                </a:cxn>
                <a:cxn ang="f267">
                  <a:pos x="f387" y="f388"/>
                </a:cxn>
                <a:cxn ang="f267">
                  <a:pos x="f389" y="f390"/>
                </a:cxn>
                <a:cxn ang="f267">
                  <a:pos x="f391" y="f392"/>
                </a:cxn>
                <a:cxn ang="f267">
                  <a:pos x="f393" y="f394"/>
                </a:cxn>
                <a:cxn ang="f267">
                  <a:pos x="f395" y="f396"/>
                </a:cxn>
                <a:cxn ang="f267">
                  <a:pos x="f397" y="f398"/>
                </a:cxn>
                <a:cxn ang="f267">
                  <a:pos x="f399" y="f372"/>
                </a:cxn>
                <a:cxn ang="f267">
                  <a:pos x="f338" y="f400"/>
                </a:cxn>
                <a:cxn ang="f267">
                  <a:pos x="f401" y="f402"/>
                </a:cxn>
                <a:cxn ang="f267">
                  <a:pos x="f401" y="f403"/>
                </a:cxn>
                <a:cxn ang="f267">
                  <a:pos x="f338" y="f339"/>
                </a:cxn>
              </a:cxnLst>
              <a:rect l="f334" t="f337" r="f335" b="f336"/>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6" y="f120"/>
                  </a:lnTo>
                  <a:lnTo>
                    <a:pt x="f6" y="f121"/>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grpSp>
      <p:sp>
        <p:nvSpPr>
          <p:cNvPr id="9" name="Title 1">
            <a:extLst>
              <a:ext uri="{FF2B5EF4-FFF2-40B4-BE49-F238E27FC236}">
                <a16:creationId xmlns:a16="http://schemas.microsoft.com/office/drawing/2014/main" id="{DCF28D82-C734-4D39-9802-6FB74F4FEAA6}"/>
              </a:ext>
            </a:extLst>
          </p:cNvPr>
          <p:cNvSpPr txBox="1">
            <a:spLocks noGrp="1"/>
          </p:cNvSpPr>
          <p:nvPr>
            <p:ph type="title"/>
          </p:nvPr>
        </p:nvSpPr>
        <p:spPr>
          <a:xfrm>
            <a:off x="4874154" y="338666"/>
            <a:ext cx="3812645" cy="2429935"/>
          </a:xfrm>
          <a:prstGeom prst="rect">
            <a:avLst/>
          </a:prstGeom>
          <a:noFill/>
          <a:ln>
            <a:noFill/>
          </a:ln>
        </p:spPr>
        <p:txBody>
          <a:bodyPr vert="horz" wrap="square" lIns="91440" tIns="45720" rIns="91440" bIns="45720" anchor="b" anchorCtr="0" compatLnSpc="1">
            <a:normAutofit/>
          </a:bodyPr>
          <a:lstStyle>
            <a:lvl1pPr marL="0" marR="0" lvl="0" indent="0" fontAlgn="auto">
              <a:lnSpc>
                <a:spcPct val="100000"/>
              </a:lnSpc>
              <a:spcBef>
                <a:spcPts val="0"/>
              </a:spcBef>
              <a:spcAft>
                <a:spcPts val="0"/>
              </a:spcAft>
              <a:tabLst/>
              <a:defRPr lang="en-US" sz="2800" b="0" i="0" u="none" strike="noStrike" cap="none" spc="0" baseline="0">
                <a:solidFill>
                  <a:srgbClr val="FFFFFF"/>
                </a:solidFill>
                <a:uFillTx/>
                <a:latin typeface="Candara"/>
                <a:ea typeface=""/>
                <a:cs typeface=""/>
              </a:defRPr>
            </a:lvl1pPr>
          </a:lstStyle>
          <a:p>
            <a:pPr lvl="0"/>
            <a:r>
              <a:rPr lang="en-US"/>
              <a:t>Click to edit Master title style</a:t>
            </a:r>
          </a:p>
        </p:txBody>
      </p:sp>
      <p:sp>
        <p:nvSpPr>
          <p:cNvPr id="10" name="Text Placeholder 3">
            <a:extLst>
              <a:ext uri="{FF2B5EF4-FFF2-40B4-BE49-F238E27FC236}">
                <a16:creationId xmlns:a16="http://schemas.microsoft.com/office/drawing/2014/main" id="{DE4F3DF3-201F-4B38-8C94-9575DFEC5EDF}"/>
              </a:ext>
            </a:extLst>
          </p:cNvPr>
          <p:cNvSpPr txBox="1">
            <a:spLocks noGrp="1"/>
          </p:cNvSpPr>
          <p:nvPr>
            <p:ph type="body" sz="half" idx="2"/>
          </p:nvPr>
        </p:nvSpPr>
        <p:spPr>
          <a:xfrm>
            <a:off x="4868329" y="2785536"/>
            <a:ext cx="3818470" cy="2421468"/>
          </a:xfrm>
          <a:prstGeom prst="rect">
            <a:avLst/>
          </a:prstGeom>
          <a:noFill/>
          <a:ln>
            <a:noFill/>
          </a:ln>
        </p:spPr>
        <p:txBody>
          <a:bodyPr vert="horz" wrap="square" lIns="91440" tIns="45720" rIns="91440" bIns="45720" anchor="t" anchorCtr="0" compatLnSpc="1">
            <a:normAutofit/>
          </a:bodyPr>
          <a:lstStyle>
            <a:lvl1pPr marL="0" marR="0" lvl="0" indent="0" fontAlgn="auto">
              <a:lnSpc>
                <a:spcPct val="100000"/>
              </a:lnSpc>
              <a:spcBef>
                <a:spcPts val="400"/>
              </a:spcBef>
              <a:spcAft>
                <a:spcPts val="0"/>
              </a:spcAft>
              <a:buNone/>
              <a:tabLst/>
              <a:defRPr lang="en-US" sz="1800" b="0" i="0" u="none" strike="noStrike" cap="none" spc="0" baseline="0">
                <a:solidFill>
                  <a:srgbClr val="FFFFFF"/>
                </a:solidFill>
                <a:uFillTx/>
                <a:latin typeface="Candara"/>
                <a:ea typeface=""/>
                <a:cs typeface=""/>
              </a:defRPr>
            </a:lvl1pPr>
          </a:lstStyle>
          <a:p>
            <a:pPr lvl="0"/>
            <a:r>
              <a:rPr lang="en-US"/>
              <a:t>Click to edit Master text styles</a:t>
            </a:r>
          </a:p>
        </p:txBody>
      </p:sp>
      <p:sp>
        <p:nvSpPr>
          <p:cNvPr id="11" name="Picture Placeholder 2">
            <a:extLst>
              <a:ext uri="{FF2B5EF4-FFF2-40B4-BE49-F238E27FC236}">
                <a16:creationId xmlns:a16="http://schemas.microsoft.com/office/drawing/2014/main" id="{B45D6247-A4E6-48EE-8958-2538F70C8CEF}"/>
              </a:ext>
            </a:extLst>
          </p:cNvPr>
          <p:cNvSpPr txBox="1">
            <a:spLocks noGrp="1"/>
          </p:cNvSpPr>
          <p:nvPr>
            <p:ph type="pic" idx="1"/>
          </p:nvPr>
        </p:nvSpPr>
        <p:spPr>
          <a:xfrm>
            <a:off x="838203" y="1371600"/>
            <a:ext cx="3566160" cy="2926080"/>
          </a:xfrm>
          <a:prstGeom prst="rect">
            <a:avLst/>
          </a:prstGeom>
          <a:solidFill>
            <a:srgbClr val="31B6FD"/>
          </a:solidFill>
          <a:ln>
            <a:noFill/>
          </a:ln>
        </p:spPr>
        <p:txBody>
          <a:bodyPr vert="horz" wrap="square" lIns="91440" tIns="45720" rIns="91440" bIns="45720" anchor="t" anchorCtr="1" compatLnSpc="1">
            <a:normAutofit/>
          </a:bodyPr>
          <a:lstStyle>
            <a:lvl1pPr marL="0" marR="0" lvl="0" indent="0" algn="ctr" fontAlgn="auto">
              <a:lnSpc>
                <a:spcPct val="100000"/>
              </a:lnSpc>
              <a:spcBef>
                <a:spcPts val="800"/>
              </a:spcBef>
              <a:spcAft>
                <a:spcPts val="0"/>
              </a:spcAft>
              <a:buNone/>
              <a:tabLst/>
              <a:defRPr lang="en-US" sz="3200" b="0" i="0" u="none" strike="noStrike" cap="none" spc="0" baseline="0">
                <a:solidFill>
                  <a:srgbClr val="FFFFFF"/>
                </a:solidFill>
                <a:uFillTx/>
                <a:latin typeface="Candara"/>
                <a:ea typeface=""/>
                <a:cs typeface=""/>
              </a:defRPr>
            </a:lvl1pPr>
          </a:lstStyle>
          <a:p>
            <a:pPr lvl="0"/>
            <a:r>
              <a:rPr lang="en-US"/>
              <a:t>Click icon to add picture</a:t>
            </a:r>
          </a:p>
        </p:txBody>
      </p:sp>
      <p:sp>
        <p:nvSpPr>
          <p:cNvPr id="12" name="Date Placeholder 4">
            <a:extLst>
              <a:ext uri="{FF2B5EF4-FFF2-40B4-BE49-F238E27FC236}">
                <a16:creationId xmlns:a16="http://schemas.microsoft.com/office/drawing/2014/main" id="{27B9AA7B-9787-4A59-9E8E-DEB0E89908FE}"/>
              </a:ext>
            </a:extLst>
          </p:cNvPr>
          <p:cNvSpPr txBox="1">
            <a:spLocks noGrp="1"/>
          </p:cNvSpPr>
          <p:nvPr>
            <p:ph type="dt" sz="quarter" idx="7"/>
          </p:nvPr>
        </p:nvSpPr>
        <p:spPr>
          <a:xfrm>
            <a:off x="5164138" y="6249988"/>
            <a:ext cx="378618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80C1D5D4-ABF6-4969-95AA-E3A0EEADB256}" type="datetime1">
              <a:rPr lang="en-US"/>
              <a:pPr lvl="0"/>
              <a:t>1/26/2021</a:t>
            </a:fld>
            <a:endParaRPr lang="en-US"/>
          </a:p>
        </p:txBody>
      </p:sp>
      <p:sp>
        <p:nvSpPr>
          <p:cNvPr id="13" name="Footer Placeholder 5">
            <a:extLst>
              <a:ext uri="{FF2B5EF4-FFF2-40B4-BE49-F238E27FC236}">
                <a16:creationId xmlns:a16="http://schemas.microsoft.com/office/drawing/2014/main" id="{5CC9514C-8149-4E66-96E9-7C35A7EB0066}"/>
              </a:ext>
            </a:extLst>
          </p:cNvPr>
          <p:cNvSpPr txBox="1">
            <a:spLocks noGrp="1"/>
          </p:cNvSpPr>
          <p:nvPr>
            <p:ph type="ftr" sz="quarter" idx="9"/>
          </p:nvPr>
        </p:nvSpPr>
        <p:spPr>
          <a:xfrm>
            <a:off x="193679" y="6249988"/>
            <a:ext cx="378619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endParaRPr lang="en-US"/>
          </a:p>
        </p:txBody>
      </p:sp>
      <p:sp>
        <p:nvSpPr>
          <p:cNvPr id="14" name="Slide Number Placeholder 6">
            <a:extLst>
              <a:ext uri="{FF2B5EF4-FFF2-40B4-BE49-F238E27FC236}">
                <a16:creationId xmlns:a16="http://schemas.microsoft.com/office/drawing/2014/main" id="{FC4CB310-0350-4DFC-AD03-87F1998A9CC3}"/>
              </a:ext>
            </a:extLst>
          </p:cNvPr>
          <p:cNvSpPr txBox="1">
            <a:spLocks noGrp="1"/>
          </p:cNvSpPr>
          <p:nvPr>
            <p:ph type="sldNum" sz="quarter" idx="8"/>
          </p:nvPr>
        </p:nvSpPr>
        <p:spPr>
          <a:xfrm>
            <a:off x="3990971" y="6249988"/>
            <a:ext cx="116204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ndara" pitchFamily="34"/>
                <a:ea typeface=""/>
                <a:cs typeface="Arial" pitchFamily="34"/>
              </a:defRPr>
            </a:lvl1pPr>
          </a:lstStyle>
          <a:p>
            <a:pPr lvl="0"/>
            <a:fld id="{02BAE429-1162-4582-867D-23E9C99388DE}" type="slidenum">
              <a:t>‹#›</a:t>
            </a:fld>
            <a:endParaRPr lang="en-US"/>
          </a:p>
        </p:txBody>
      </p:sp>
      <p:pic>
        <p:nvPicPr>
          <p:cNvPr id="15" name="Picture 14">
            <a:extLst>
              <a:ext uri="{FF2B5EF4-FFF2-40B4-BE49-F238E27FC236}">
                <a16:creationId xmlns:a16="http://schemas.microsoft.com/office/drawing/2014/main" id="{0A9E4DF3-8E80-49AF-B2A5-1B8EA4C3FEE5}"/>
              </a:ext>
            </a:extLst>
          </p:cNvPr>
          <p:cNvPicPr>
            <a:picLocks noChangeAspect="1"/>
          </p:cNvPicPr>
          <p:nvPr/>
        </p:nvPicPr>
        <p:blipFill>
          <a:blip r:embed="rId2"/>
          <a:stretch>
            <a:fillRect/>
          </a:stretch>
        </p:blipFill>
        <p:spPr>
          <a:xfrm>
            <a:off x="265093" y="5796591"/>
            <a:ext cx="2435705" cy="832515"/>
          </a:xfrm>
          <a:prstGeom prst="rect">
            <a:avLst/>
          </a:prstGeom>
          <a:noFill/>
          <a:ln cap="flat">
            <a:noFill/>
          </a:ln>
        </p:spPr>
      </p:pic>
      <p:sp>
        <p:nvSpPr>
          <p:cNvPr id="16" name="TextBox 1">
            <a:extLst>
              <a:ext uri="{FF2B5EF4-FFF2-40B4-BE49-F238E27FC236}">
                <a16:creationId xmlns:a16="http://schemas.microsoft.com/office/drawing/2014/main" id="{8351322E-F6FA-43BA-8BDD-EA55300F79A8}"/>
              </a:ext>
            </a:extLst>
          </p:cNvPr>
          <p:cNvSpPr txBox="1"/>
          <p:nvPr/>
        </p:nvSpPr>
        <p:spPr>
          <a:xfrm>
            <a:off x="3116266" y="6182322"/>
            <a:ext cx="6027733" cy="523878"/>
          </a:xfrm>
          <a:prstGeom prst="rect">
            <a:avLst/>
          </a:prstGeom>
          <a:noFill/>
          <a:ln cap="flat">
            <a:noFill/>
          </a:ln>
        </p:spPr>
        <p:txBody>
          <a:bodyPr vert="horz" wrap="square" lIns="91412" tIns="45710" rIns="91412"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05E86"/>
                </a:solidFill>
                <a:uFillTx/>
                <a:latin typeface="Lucida Calligraphy" pitchFamily="66"/>
                <a:ea typeface=""/>
                <a:cs typeface="Arial"/>
              </a:rPr>
              <a:t>Fix It All With  a “Total Call”</a:t>
            </a:r>
          </a:p>
        </p:txBody>
      </p:sp>
    </p:spTree>
    <p:extLst>
      <p:ext uri="{BB962C8B-B14F-4D97-AF65-F5344CB8AC3E}">
        <p14:creationId xmlns:p14="http://schemas.microsoft.com/office/powerpoint/2010/main" val="429251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29C57551-F061-4E34-B106-044362BD5ABC}"/>
              </a:ext>
            </a:extLst>
          </p:cNvPr>
          <p:cNvSpPr/>
          <p:nvPr/>
        </p:nvSpPr>
        <p:spPr>
          <a:xfrm>
            <a:off x="228600" y="228600"/>
            <a:ext cx="8696328" cy="6035670"/>
          </a:xfrm>
          <a:custGeom>
            <a:avLst>
              <a:gd name="f10" fmla="val 275"/>
            </a:avLst>
            <a:gdLst>
              <a:gd name="f1" fmla="val 10800000"/>
              <a:gd name="f2" fmla="val 5400000"/>
              <a:gd name="f3" fmla="val 16200000"/>
              <a:gd name="f4" fmla="val w"/>
              <a:gd name="f5" fmla="val h"/>
              <a:gd name="f6" fmla="val ss"/>
              <a:gd name="f7" fmla="val 0"/>
              <a:gd name="f8" fmla="*/ 5419351 1 1725033"/>
              <a:gd name="f9" fmla="val 45"/>
              <a:gd name="f10" fmla="val 27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grpSp>
        <p:nvGrpSpPr>
          <p:cNvPr id="3" name="Group 9">
            <a:extLst>
              <a:ext uri="{FF2B5EF4-FFF2-40B4-BE49-F238E27FC236}">
                <a16:creationId xmlns:a16="http://schemas.microsoft.com/office/drawing/2014/main" id="{7A0551D5-2828-4F80-98C1-B03305FA0844}"/>
              </a:ext>
            </a:extLst>
          </p:cNvPr>
          <p:cNvGrpSpPr/>
          <p:nvPr/>
        </p:nvGrpSpPr>
        <p:grpSpPr>
          <a:xfrm>
            <a:off x="211134" y="5354634"/>
            <a:ext cx="8723312" cy="1330323"/>
            <a:chOff x="211134" y="5354634"/>
            <a:chExt cx="8723312" cy="1330323"/>
          </a:xfrm>
        </p:grpSpPr>
        <p:sp>
          <p:nvSpPr>
            <p:cNvPr id="4" name="Freeform 14">
              <a:extLst>
                <a:ext uri="{FF2B5EF4-FFF2-40B4-BE49-F238E27FC236}">
                  <a16:creationId xmlns:a16="http://schemas.microsoft.com/office/drawing/2014/main" id="{D3723E9C-6FD9-45F5-8A34-69CF85FCA35B}"/>
                </a:ext>
              </a:extLst>
            </p:cNvPr>
            <p:cNvSpPr/>
            <p:nvPr/>
          </p:nvSpPr>
          <p:spPr>
            <a:xfrm>
              <a:off x="6054352" y="5499722"/>
              <a:ext cx="2880094" cy="714265"/>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4286250 f98 1"/>
                <a:gd name="f103" fmla="*/ 0 f97 1"/>
                <a:gd name="f104" fmla="*/ 4105275 f98 1"/>
                <a:gd name="f105" fmla="*/ 28575 f97 1"/>
                <a:gd name="f106" fmla="*/ 3921125 f98 1"/>
                <a:gd name="f107" fmla="*/ 60325 f97 1"/>
                <a:gd name="f108" fmla="*/ 3733800 f98 1"/>
                <a:gd name="f109" fmla="*/ 95250 f97 1"/>
                <a:gd name="f110" fmla="*/ 3540125 f98 1"/>
                <a:gd name="f111" fmla="*/ 130175 f97 1"/>
                <a:gd name="f112" fmla="*/ 3343275 f98 1"/>
                <a:gd name="f113" fmla="*/ 171450 f97 1"/>
                <a:gd name="f114" fmla="*/ 3140075 f98 1"/>
                <a:gd name="f115" fmla="*/ 212725 f97 1"/>
                <a:gd name="f116" fmla="*/ 2933700 f98 1"/>
                <a:gd name="f117" fmla="*/ 260350 f97 1"/>
                <a:gd name="f118" fmla="*/ 2720975 f98 1"/>
                <a:gd name="f119" fmla="*/ 307975 f97 1"/>
                <a:gd name="f120" fmla="*/ 2336800 f98 1"/>
                <a:gd name="f121" fmla="*/ 400050 f97 1"/>
                <a:gd name="f122" fmla="*/ 1962150 f98 1"/>
                <a:gd name="f123" fmla="*/ 482600 f97 1"/>
                <a:gd name="f124" fmla="*/ 1603375 f98 1"/>
                <a:gd name="f125" fmla="*/ 558800 f97 1"/>
                <a:gd name="f126" fmla="*/ 1257300 f98 1"/>
                <a:gd name="f127" fmla="*/ 631825 f97 1"/>
                <a:gd name="f128" fmla="*/ 927100 f98 1"/>
                <a:gd name="f129" fmla="*/ 695325 f97 1"/>
                <a:gd name="f130" fmla="*/ 606425 f98 1"/>
                <a:gd name="f131" fmla="*/ 752475 f97 1"/>
                <a:gd name="f132" fmla="*/ 298450 f98 1"/>
                <a:gd name="f133" fmla="*/ 806450 f97 1"/>
                <a:gd name="f134" fmla="*/ 0 f98 1"/>
                <a:gd name="f135" fmla="*/ 854075 f97 1"/>
                <a:gd name="f136" fmla="*/ 206375 f98 1"/>
                <a:gd name="f137" fmla="*/ 882650 f97 1"/>
                <a:gd name="f138" fmla="*/ 403225 f98 1"/>
                <a:gd name="f139" fmla="*/ 908050 f97 1"/>
                <a:gd name="f140" fmla="*/ 593725 f98 1"/>
                <a:gd name="f141" fmla="*/ 930275 f97 1"/>
                <a:gd name="f142" fmla="*/ 781050 f98 1"/>
                <a:gd name="f143" fmla="*/ 949325 f97 1"/>
                <a:gd name="f144" fmla="*/ 962025 f98 1"/>
                <a:gd name="f145" fmla="*/ 968375 f97 1"/>
                <a:gd name="f146" fmla="*/ 1136650 f98 1"/>
                <a:gd name="f147" fmla="*/ 981075 f97 1"/>
                <a:gd name="f148" fmla="*/ 1304925 f98 1"/>
                <a:gd name="f149" fmla="*/ 993775 f97 1"/>
                <a:gd name="f150" fmla="*/ 1470025 f98 1"/>
                <a:gd name="f151" fmla="*/ 1003300 f97 1"/>
                <a:gd name="f152" fmla="*/ 1631950 f98 1"/>
                <a:gd name="f153" fmla="*/ 1009650 f97 1"/>
                <a:gd name="f154" fmla="*/ 1787525 f98 1"/>
                <a:gd name="f155" fmla="*/ 1012825 f97 1"/>
                <a:gd name="f156" fmla="*/ 1936750 f98 1"/>
                <a:gd name="f157" fmla="*/ 1016000 f97 1"/>
                <a:gd name="f158" fmla="*/ 2082800 f98 1"/>
                <a:gd name="f159" fmla="*/ 2225675 f98 1"/>
                <a:gd name="f160" fmla="*/ 2365375 f98 1"/>
                <a:gd name="f161" fmla="*/ 2498725 f98 1"/>
                <a:gd name="f162" fmla="*/ 2628900 f98 1"/>
                <a:gd name="f163" fmla="*/ 2752725 f98 1"/>
                <a:gd name="f164" fmla="*/ 984250 f97 1"/>
                <a:gd name="f165" fmla="*/ 2876550 f98 1"/>
                <a:gd name="f166" fmla="*/ 971550 f97 1"/>
                <a:gd name="f167" fmla="*/ 2994025 f98 1"/>
                <a:gd name="f168" fmla="*/ 955675 f97 1"/>
                <a:gd name="f169" fmla="*/ 3111500 f98 1"/>
                <a:gd name="f170" fmla="*/ 939800 f97 1"/>
                <a:gd name="f171" fmla="*/ 3222625 f98 1"/>
                <a:gd name="f172" fmla="*/ 920750 f97 1"/>
                <a:gd name="f173" fmla="*/ 3333750 f98 1"/>
                <a:gd name="f174" fmla="*/ 901700 f97 1"/>
                <a:gd name="f175" fmla="*/ 3438525 f98 1"/>
                <a:gd name="f176" fmla="*/ 879475 f97 1"/>
                <a:gd name="f177" fmla="*/ 3543300 f98 1"/>
                <a:gd name="f178" fmla="*/ 857250 f97 1"/>
                <a:gd name="f179" fmla="*/ 3644900 f98 1"/>
                <a:gd name="f180" fmla="*/ 831850 f97 1"/>
                <a:gd name="f181" fmla="*/ 3743325 f98 1"/>
                <a:gd name="f182" fmla="*/ 3838575 f98 1"/>
                <a:gd name="f183" fmla="*/ 777875 f97 1"/>
                <a:gd name="f184" fmla="*/ 3933825 f98 1"/>
                <a:gd name="f185" fmla="*/ 749300 f97 1"/>
                <a:gd name="f186" fmla="*/ 4114800 f98 1"/>
                <a:gd name="f187" fmla="*/ 685800 f97 1"/>
                <a:gd name="f188" fmla="*/ 4289425 f98 1"/>
                <a:gd name="f189" fmla="*/ 619125 f97 1"/>
                <a:gd name="f190" fmla="*/ 4295775 f98 1"/>
                <a:gd name="f191" fmla="*/ 615950 f97 1"/>
                <a:gd name="f192" fmla="*/ f99 1 f2"/>
                <a:gd name="f193" fmla="*/ f102 1 2706"/>
                <a:gd name="f194" fmla="*/ f103 1 640"/>
                <a:gd name="f195" fmla="*/ f104 1 2706"/>
                <a:gd name="f196" fmla="*/ f105 1 640"/>
                <a:gd name="f197" fmla="*/ f106 1 2706"/>
                <a:gd name="f198" fmla="*/ f107 1 640"/>
                <a:gd name="f199" fmla="*/ f108 1 2706"/>
                <a:gd name="f200" fmla="*/ f109 1 640"/>
                <a:gd name="f201" fmla="*/ f110 1 2706"/>
                <a:gd name="f202" fmla="*/ f111 1 640"/>
                <a:gd name="f203" fmla="*/ f112 1 2706"/>
                <a:gd name="f204" fmla="*/ f113 1 640"/>
                <a:gd name="f205" fmla="*/ f114 1 2706"/>
                <a:gd name="f206" fmla="*/ f115 1 640"/>
                <a:gd name="f207" fmla="*/ f116 1 2706"/>
                <a:gd name="f208" fmla="*/ f117 1 640"/>
                <a:gd name="f209" fmla="*/ f118 1 2706"/>
                <a:gd name="f210" fmla="*/ f119 1 640"/>
                <a:gd name="f211" fmla="*/ f120 1 2706"/>
                <a:gd name="f212" fmla="*/ f121 1 640"/>
                <a:gd name="f213" fmla="*/ f122 1 2706"/>
                <a:gd name="f214" fmla="*/ f123 1 640"/>
                <a:gd name="f215" fmla="*/ f124 1 2706"/>
                <a:gd name="f216" fmla="*/ f125 1 640"/>
                <a:gd name="f217" fmla="*/ f126 1 2706"/>
                <a:gd name="f218" fmla="*/ f127 1 640"/>
                <a:gd name="f219" fmla="*/ f128 1 2706"/>
                <a:gd name="f220" fmla="*/ f129 1 640"/>
                <a:gd name="f221" fmla="*/ f130 1 2706"/>
                <a:gd name="f222" fmla="*/ f131 1 640"/>
                <a:gd name="f223" fmla="*/ f132 1 2706"/>
                <a:gd name="f224" fmla="*/ f133 1 640"/>
                <a:gd name="f225" fmla="*/ f134 1 2706"/>
                <a:gd name="f226" fmla="*/ f135 1 640"/>
                <a:gd name="f227" fmla="*/ f136 1 2706"/>
                <a:gd name="f228" fmla="*/ f137 1 640"/>
                <a:gd name="f229" fmla="*/ f138 1 2706"/>
                <a:gd name="f230" fmla="*/ f139 1 640"/>
                <a:gd name="f231" fmla="*/ f140 1 2706"/>
                <a:gd name="f232" fmla="*/ f141 1 640"/>
                <a:gd name="f233" fmla="*/ f142 1 2706"/>
                <a:gd name="f234" fmla="*/ f143 1 640"/>
                <a:gd name="f235" fmla="*/ f144 1 2706"/>
                <a:gd name="f236" fmla="*/ f145 1 640"/>
                <a:gd name="f237" fmla="*/ f146 1 2706"/>
                <a:gd name="f238" fmla="*/ f147 1 640"/>
                <a:gd name="f239" fmla="*/ f148 1 2706"/>
                <a:gd name="f240" fmla="*/ f149 1 640"/>
                <a:gd name="f241" fmla="*/ f150 1 2706"/>
                <a:gd name="f242" fmla="*/ f151 1 640"/>
                <a:gd name="f243" fmla="*/ f152 1 2706"/>
                <a:gd name="f244" fmla="*/ f153 1 640"/>
                <a:gd name="f245" fmla="*/ f154 1 2706"/>
                <a:gd name="f246" fmla="*/ f155 1 640"/>
                <a:gd name="f247" fmla="*/ f156 1 2706"/>
                <a:gd name="f248" fmla="*/ f157 1 640"/>
                <a:gd name="f249" fmla="*/ f158 1 2706"/>
                <a:gd name="f250" fmla="*/ f159 1 2706"/>
                <a:gd name="f251" fmla="*/ f160 1 2706"/>
                <a:gd name="f252" fmla="*/ f161 1 2706"/>
                <a:gd name="f253" fmla="*/ f162 1 2706"/>
                <a:gd name="f254" fmla="*/ f163 1 2706"/>
                <a:gd name="f255" fmla="*/ f164 1 640"/>
                <a:gd name="f256" fmla="*/ f165 1 2706"/>
                <a:gd name="f257" fmla="*/ f166 1 640"/>
                <a:gd name="f258" fmla="*/ f167 1 2706"/>
                <a:gd name="f259" fmla="*/ f168 1 640"/>
                <a:gd name="f260" fmla="*/ f169 1 2706"/>
                <a:gd name="f261" fmla="*/ f170 1 640"/>
                <a:gd name="f262" fmla="*/ f171 1 2706"/>
                <a:gd name="f263" fmla="*/ f172 1 640"/>
                <a:gd name="f264" fmla="*/ f173 1 2706"/>
                <a:gd name="f265" fmla="*/ f174 1 640"/>
                <a:gd name="f266" fmla="*/ f175 1 2706"/>
                <a:gd name="f267" fmla="*/ f176 1 640"/>
                <a:gd name="f268" fmla="*/ f177 1 2706"/>
                <a:gd name="f269" fmla="*/ f178 1 640"/>
                <a:gd name="f270" fmla="*/ f179 1 2706"/>
                <a:gd name="f271" fmla="*/ f180 1 640"/>
                <a:gd name="f272" fmla="*/ f181 1 2706"/>
                <a:gd name="f273" fmla="*/ f182 1 2706"/>
                <a:gd name="f274" fmla="*/ f183 1 640"/>
                <a:gd name="f275" fmla="*/ f184 1 2706"/>
                <a:gd name="f276" fmla="*/ f185 1 640"/>
                <a:gd name="f277" fmla="*/ f186 1 2706"/>
                <a:gd name="f278" fmla="*/ f187 1 640"/>
                <a:gd name="f279" fmla="*/ f188 1 2706"/>
                <a:gd name="f280" fmla="*/ f189 1 640"/>
                <a:gd name="f281" fmla="*/ f190 1 2706"/>
                <a:gd name="f282" fmla="*/ f191 1 640"/>
                <a:gd name="f283" fmla="*/ 0 1 f100"/>
                <a:gd name="f284" fmla="*/ f6 1 f100"/>
                <a:gd name="f285" fmla="*/ 0 1 f101"/>
                <a:gd name="f286" fmla="*/ f7 1 f101"/>
                <a:gd name="f287" fmla="+- f192 0 f1"/>
                <a:gd name="f288" fmla="*/ f193 1 f100"/>
                <a:gd name="f289" fmla="*/ f194 1 f101"/>
                <a:gd name="f290" fmla="*/ f195 1 f100"/>
                <a:gd name="f291" fmla="*/ f196 1 f101"/>
                <a:gd name="f292" fmla="*/ f197 1 f100"/>
                <a:gd name="f293" fmla="*/ f198 1 f101"/>
                <a:gd name="f294" fmla="*/ f199 1 f100"/>
                <a:gd name="f295" fmla="*/ f200 1 f101"/>
                <a:gd name="f296" fmla="*/ f201 1 f100"/>
                <a:gd name="f297" fmla="*/ f202 1 f101"/>
                <a:gd name="f298" fmla="*/ f203 1 f100"/>
                <a:gd name="f299" fmla="*/ f204 1 f101"/>
                <a:gd name="f300" fmla="*/ f205 1 f100"/>
                <a:gd name="f301" fmla="*/ f206 1 f101"/>
                <a:gd name="f302" fmla="*/ f207 1 f100"/>
                <a:gd name="f303" fmla="*/ f208 1 f101"/>
                <a:gd name="f304" fmla="*/ f209 1 f100"/>
                <a:gd name="f305" fmla="*/ f210 1 f101"/>
                <a:gd name="f306" fmla="*/ f211 1 f100"/>
                <a:gd name="f307" fmla="*/ f212 1 f101"/>
                <a:gd name="f308" fmla="*/ f213 1 f100"/>
                <a:gd name="f309" fmla="*/ f214 1 f101"/>
                <a:gd name="f310" fmla="*/ f215 1 f100"/>
                <a:gd name="f311" fmla="*/ f216 1 f101"/>
                <a:gd name="f312" fmla="*/ f217 1 f100"/>
                <a:gd name="f313" fmla="*/ f218 1 f101"/>
                <a:gd name="f314" fmla="*/ f219 1 f100"/>
                <a:gd name="f315" fmla="*/ f220 1 f101"/>
                <a:gd name="f316" fmla="*/ f221 1 f100"/>
                <a:gd name="f317" fmla="*/ f222 1 f101"/>
                <a:gd name="f318" fmla="*/ f223 1 f100"/>
                <a:gd name="f319" fmla="*/ f224 1 f101"/>
                <a:gd name="f320" fmla="*/ f225 1 f100"/>
                <a:gd name="f321" fmla="*/ f226 1 f101"/>
                <a:gd name="f322" fmla="*/ f227 1 f100"/>
                <a:gd name="f323" fmla="*/ f228 1 f101"/>
                <a:gd name="f324" fmla="*/ f229 1 f100"/>
                <a:gd name="f325" fmla="*/ f230 1 f101"/>
                <a:gd name="f326" fmla="*/ f231 1 f100"/>
                <a:gd name="f327" fmla="*/ f232 1 f101"/>
                <a:gd name="f328" fmla="*/ f233 1 f100"/>
                <a:gd name="f329" fmla="*/ f234 1 f101"/>
                <a:gd name="f330" fmla="*/ f235 1 f100"/>
                <a:gd name="f331" fmla="*/ f236 1 f101"/>
                <a:gd name="f332" fmla="*/ f237 1 f100"/>
                <a:gd name="f333" fmla="*/ f238 1 f101"/>
                <a:gd name="f334" fmla="*/ f239 1 f100"/>
                <a:gd name="f335" fmla="*/ f240 1 f101"/>
                <a:gd name="f336" fmla="*/ f241 1 f100"/>
                <a:gd name="f337" fmla="*/ f242 1 f101"/>
                <a:gd name="f338" fmla="*/ f243 1 f100"/>
                <a:gd name="f339" fmla="*/ f244 1 f101"/>
                <a:gd name="f340" fmla="*/ f245 1 f100"/>
                <a:gd name="f341" fmla="*/ f246 1 f101"/>
                <a:gd name="f342" fmla="*/ f247 1 f100"/>
                <a:gd name="f343" fmla="*/ f248 1 f101"/>
                <a:gd name="f344" fmla="*/ f249 1 f100"/>
                <a:gd name="f345" fmla="*/ f250 1 f100"/>
                <a:gd name="f346" fmla="*/ f251 1 f100"/>
                <a:gd name="f347" fmla="*/ f252 1 f100"/>
                <a:gd name="f348" fmla="*/ f253 1 f100"/>
                <a:gd name="f349" fmla="*/ f254 1 f100"/>
                <a:gd name="f350" fmla="*/ f255 1 f101"/>
                <a:gd name="f351" fmla="*/ f256 1 f100"/>
                <a:gd name="f352" fmla="*/ f257 1 f101"/>
                <a:gd name="f353" fmla="*/ f258 1 f100"/>
                <a:gd name="f354" fmla="*/ f259 1 f101"/>
                <a:gd name="f355" fmla="*/ f260 1 f100"/>
                <a:gd name="f356" fmla="*/ f261 1 f101"/>
                <a:gd name="f357" fmla="*/ f262 1 f100"/>
                <a:gd name="f358" fmla="*/ f263 1 f101"/>
                <a:gd name="f359" fmla="*/ f264 1 f100"/>
                <a:gd name="f360" fmla="*/ f265 1 f101"/>
                <a:gd name="f361" fmla="*/ f266 1 f100"/>
                <a:gd name="f362" fmla="*/ f267 1 f101"/>
                <a:gd name="f363" fmla="*/ f268 1 f100"/>
                <a:gd name="f364" fmla="*/ f269 1 f101"/>
                <a:gd name="f365" fmla="*/ f270 1 f100"/>
                <a:gd name="f366" fmla="*/ f271 1 f101"/>
                <a:gd name="f367" fmla="*/ f272 1 f100"/>
                <a:gd name="f368" fmla="*/ f273 1 f100"/>
                <a:gd name="f369" fmla="*/ f274 1 f101"/>
                <a:gd name="f370" fmla="*/ f275 1 f100"/>
                <a:gd name="f371" fmla="*/ f276 1 f101"/>
                <a:gd name="f372" fmla="*/ f277 1 f100"/>
                <a:gd name="f373" fmla="*/ f278 1 f101"/>
                <a:gd name="f374" fmla="*/ f279 1 f100"/>
                <a:gd name="f375" fmla="*/ f280 1 f101"/>
                <a:gd name="f376" fmla="*/ f281 1 f100"/>
                <a:gd name="f377" fmla="*/ f282 1 f101"/>
                <a:gd name="f378" fmla="*/ f283 f95 1"/>
                <a:gd name="f379" fmla="*/ f284 f95 1"/>
                <a:gd name="f380" fmla="*/ f286 f96 1"/>
                <a:gd name="f381" fmla="*/ f285 f96 1"/>
                <a:gd name="f382" fmla="*/ f288 f95 1"/>
                <a:gd name="f383" fmla="*/ f289 f96 1"/>
                <a:gd name="f384" fmla="*/ f290 f95 1"/>
                <a:gd name="f385" fmla="*/ f291 f96 1"/>
                <a:gd name="f386" fmla="*/ f292 f95 1"/>
                <a:gd name="f387" fmla="*/ f293 f96 1"/>
                <a:gd name="f388" fmla="*/ f294 f95 1"/>
                <a:gd name="f389" fmla="*/ f295 f96 1"/>
                <a:gd name="f390" fmla="*/ f296 f95 1"/>
                <a:gd name="f391" fmla="*/ f297 f96 1"/>
                <a:gd name="f392" fmla="*/ f298 f95 1"/>
                <a:gd name="f393" fmla="*/ f299 f96 1"/>
                <a:gd name="f394" fmla="*/ f300 f95 1"/>
                <a:gd name="f395" fmla="*/ f301 f96 1"/>
                <a:gd name="f396" fmla="*/ f302 f95 1"/>
                <a:gd name="f397" fmla="*/ f303 f96 1"/>
                <a:gd name="f398" fmla="*/ f304 f95 1"/>
                <a:gd name="f399" fmla="*/ f305 f96 1"/>
                <a:gd name="f400" fmla="*/ f306 f95 1"/>
                <a:gd name="f401" fmla="*/ f307 f96 1"/>
                <a:gd name="f402" fmla="*/ f308 f95 1"/>
                <a:gd name="f403" fmla="*/ f309 f96 1"/>
                <a:gd name="f404" fmla="*/ f310 f95 1"/>
                <a:gd name="f405" fmla="*/ f311 f96 1"/>
                <a:gd name="f406" fmla="*/ f312 f95 1"/>
                <a:gd name="f407" fmla="*/ f313 f96 1"/>
                <a:gd name="f408" fmla="*/ f314 f95 1"/>
                <a:gd name="f409" fmla="*/ f315 f96 1"/>
                <a:gd name="f410" fmla="*/ f316 f95 1"/>
                <a:gd name="f411" fmla="*/ f317 f96 1"/>
                <a:gd name="f412" fmla="*/ f318 f95 1"/>
                <a:gd name="f413" fmla="*/ f319 f96 1"/>
                <a:gd name="f414" fmla="*/ f320 f95 1"/>
                <a:gd name="f415" fmla="*/ f321 f96 1"/>
                <a:gd name="f416" fmla="*/ f322 f95 1"/>
                <a:gd name="f417" fmla="*/ f323 f96 1"/>
                <a:gd name="f418" fmla="*/ f324 f95 1"/>
                <a:gd name="f419" fmla="*/ f325 f96 1"/>
                <a:gd name="f420" fmla="*/ f326 f95 1"/>
                <a:gd name="f421" fmla="*/ f327 f96 1"/>
                <a:gd name="f422" fmla="*/ f328 f95 1"/>
                <a:gd name="f423" fmla="*/ f329 f96 1"/>
                <a:gd name="f424" fmla="*/ f330 f95 1"/>
                <a:gd name="f425" fmla="*/ f331 f96 1"/>
                <a:gd name="f426" fmla="*/ f332 f95 1"/>
                <a:gd name="f427" fmla="*/ f333 f96 1"/>
                <a:gd name="f428" fmla="*/ f334 f95 1"/>
                <a:gd name="f429" fmla="*/ f335 f96 1"/>
                <a:gd name="f430" fmla="*/ f336 f95 1"/>
                <a:gd name="f431" fmla="*/ f337 f96 1"/>
                <a:gd name="f432" fmla="*/ f338 f95 1"/>
                <a:gd name="f433" fmla="*/ f339 f96 1"/>
                <a:gd name="f434" fmla="*/ f340 f95 1"/>
                <a:gd name="f435" fmla="*/ f341 f96 1"/>
                <a:gd name="f436" fmla="*/ f342 f95 1"/>
                <a:gd name="f437" fmla="*/ f343 f96 1"/>
                <a:gd name="f438" fmla="*/ f344 f95 1"/>
                <a:gd name="f439" fmla="*/ f345 f95 1"/>
                <a:gd name="f440" fmla="*/ f346 f95 1"/>
                <a:gd name="f441" fmla="*/ f347 f95 1"/>
                <a:gd name="f442" fmla="*/ f348 f95 1"/>
                <a:gd name="f443" fmla="*/ f349 f95 1"/>
                <a:gd name="f444" fmla="*/ f350 f96 1"/>
                <a:gd name="f445" fmla="*/ f351 f95 1"/>
                <a:gd name="f446" fmla="*/ f352 f96 1"/>
                <a:gd name="f447" fmla="*/ f353 f95 1"/>
                <a:gd name="f448" fmla="*/ f354 f96 1"/>
                <a:gd name="f449" fmla="*/ f355 f95 1"/>
                <a:gd name="f450" fmla="*/ f356 f96 1"/>
                <a:gd name="f451" fmla="*/ f357 f95 1"/>
                <a:gd name="f452" fmla="*/ f358 f96 1"/>
                <a:gd name="f453" fmla="*/ f359 f95 1"/>
                <a:gd name="f454" fmla="*/ f360 f96 1"/>
                <a:gd name="f455" fmla="*/ f361 f95 1"/>
                <a:gd name="f456" fmla="*/ f362 f96 1"/>
                <a:gd name="f457" fmla="*/ f363 f95 1"/>
                <a:gd name="f458" fmla="*/ f364 f96 1"/>
                <a:gd name="f459" fmla="*/ f365 f95 1"/>
                <a:gd name="f460" fmla="*/ f366 f96 1"/>
                <a:gd name="f461" fmla="*/ f367 f95 1"/>
                <a:gd name="f462" fmla="*/ f368 f95 1"/>
                <a:gd name="f463" fmla="*/ f369 f96 1"/>
                <a:gd name="f464" fmla="*/ f370 f95 1"/>
                <a:gd name="f465" fmla="*/ f371 f96 1"/>
                <a:gd name="f466" fmla="*/ f372 f95 1"/>
                <a:gd name="f467" fmla="*/ f373 f96 1"/>
                <a:gd name="f468" fmla="*/ f374 f95 1"/>
                <a:gd name="f469" fmla="*/ f375 f96 1"/>
                <a:gd name="f470" fmla="*/ f376 f95 1"/>
                <a:gd name="f471" fmla="*/ f377 f96 1"/>
              </a:gdLst>
              <a:ahLst/>
              <a:cxnLst>
                <a:cxn ang="3cd4">
                  <a:pos x="hc" y="t"/>
                </a:cxn>
                <a:cxn ang="0">
                  <a:pos x="r" y="vc"/>
                </a:cxn>
                <a:cxn ang="cd4">
                  <a:pos x="hc" y="b"/>
                </a:cxn>
                <a:cxn ang="cd2">
                  <a:pos x="l" y="vc"/>
                </a:cxn>
                <a:cxn ang="f287">
                  <a:pos x="f382" y="f383"/>
                </a:cxn>
                <a:cxn ang="f287">
                  <a:pos x="f382" y="f383"/>
                </a:cxn>
                <a:cxn ang="f287">
                  <a:pos x="f384" y="f385"/>
                </a:cxn>
                <a:cxn ang="f287">
                  <a:pos x="f386" y="f387"/>
                </a:cxn>
                <a:cxn ang="f287">
                  <a:pos x="f388" y="f389"/>
                </a:cxn>
                <a:cxn ang="f287">
                  <a:pos x="f390" y="f391"/>
                </a:cxn>
                <a:cxn ang="f287">
                  <a:pos x="f392" y="f393"/>
                </a:cxn>
                <a:cxn ang="f287">
                  <a:pos x="f394" y="f395"/>
                </a:cxn>
                <a:cxn ang="f287">
                  <a:pos x="f396" y="f397"/>
                </a:cxn>
                <a:cxn ang="f287">
                  <a:pos x="f398" y="f399"/>
                </a:cxn>
                <a:cxn ang="f287">
                  <a:pos x="f398" y="f399"/>
                </a:cxn>
                <a:cxn ang="f287">
                  <a:pos x="f400" y="f401"/>
                </a:cxn>
                <a:cxn ang="f287">
                  <a:pos x="f402" y="f403"/>
                </a:cxn>
                <a:cxn ang="f287">
                  <a:pos x="f404" y="f405"/>
                </a:cxn>
                <a:cxn ang="f287">
                  <a:pos x="f406" y="f407"/>
                </a:cxn>
                <a:cxn ang="f287">
                  <a:pos x="f408" y="f409"/>
                </a:cxn>
                <a:cxn ang="f287">
                  <a:pos x="f410" y="f411"/>
                </a:cxn>
                <a:cxn ang="f287">
                  <a:pos x="f412" y="f413"/>
                </a:cxn>
                <a:cxn ang="f287">
                  <a:pos x="f414" y="f415"/>
                </a:cxn>
                <a:cxn ang="f287">
                  <a:pos x="f414" y="f415"/>
                </a:cxn>
                <a:cxn ang="f287">
                  <a:pos x="f416" y="f417"/>
                </a:cxn>
                <a:cxn ang="f287">
                  <a:pos x="f418" y="f419"/>
                </a:cxn>
                <a:cxn ang="f287">
                  <a:pos x="f420" y="f421"/>
                </a:cxn>
                <a:cxn ang="f287">
                  <a:pos x="f422" y="f423"/>
                </a:cxn>
                <a:cxn ang="f287">
                  <a:pos x="f424" y="f425"/>
                </a:cxn>
                <a:cxn ang="f287">
                  <a:pos x="f426" y="f427"/>
                </a:cxn>
                <a:cxn ang="f287">
                  <a:pos x="f428" y="f429"/>
                </a:cxn>
                <a:cxn ang="f287">
                  <a:pos x="f430" y="f431"/>
                </a:cxn>
                <a:cxn ang="f287">
                  <a:pos x="f432" y="f433"/>
                </a:cxn>
                <a:cxn ang="f287">
                  <a:pos x="f434" y="f435"/>
                </a:cxn>
                <a:cxn ang="f287">
                  <a:pos x="f436" y="f437"/>
                </a:cxn>
                <a:cxn ang="f287">
                  <a:pos x="f438" y="f437"/>
                </a:cxn>
                <a:cxn ang="f287">
                  <a:pos x="f439" y="f435"/>
                </a:cxn>
                <a:cxn ang="f287">
                  <a:pos x="f440" y="f433"/>
                </a:cxn>
                <a:cxn ang="f287">
                  <a:pos x="f441" y="f431"/>
                </a:cxn>
                <a:cxn ang="f287">
                  <a:pos x="f442" y="f429"/>
                </a:cxn>
                <a:cxn ang="f287">
                  <a:pos x="f443" y="f444"/>
                </a:cxn>
                <a:cxn ang="f287">
                  <a:pos x="f445" y="f446"/>
                </a:cxn>
                <a:cxn ang="f287">
                  <a:pos x="f447" y="f448"/>
                </a:cxn>
                <a:cxn ang="f287">
                  <a:pos x="f449" y="f450"/>
                </a:cxn>
                <a:cxn ang="f287">
                  <a:pos x="f451" y="f452"/>
                </a:cxn>
                <a:cxn ang="f287">
                  <a:pos x="f453" y="f454"/>
                </a:cxn>
                <a:cxn ang="f287">
                  <a:pos x="f455" y="f456"/>
                </a:cxn>
                <a:cxn ang="f287">
                  <a:pos x="f457" y="f458"/>
                </a:cxn>
                <a:cxn ang="f287">
                  <a:pos x="f459" y="f460"/>
                </a:cxn>
                <a:cxn ang="f287">
                  <a:pos x="f461" y="f413"/>
                </a:cxn>
                <a:cxn ang="f287">
                  <a:pos x="f462" y="f463"/>
                </a:cxn>
                <a:cxn ang="f287">
                  <a:pos x="f464" y="f465"/>
                </a:cxn>
                <a:cxn ang="f287">
                  <a:pos x="f466" y="f467"/>
                </a:cxn>
                <a:cxn ang="f287">
                  <a:pos x="f468" y="f469"/>
                </a:cxn>
                <a:cxn ang="f287">
                  <a:pos x="f468" y="f469"/>
                </a:cxn>
                <a:cxn ang="f287">
                  <a:pos x="f470" y="f471"/>
                </a:cxn>
                <a:cxn ang="f287">
                  <a:pos x="f470" y="f471"/>
                </a:cxn>
                <a:cxn ang="f287">
                  <a:pos x="f470" y="f383"/>
                </a:cxn>
                <a:cxn ang="f287">
                  <a:pos x="f470" y="f383"/>
                </a:cxn>
                <a:cxn ang="f287">
                  <a:pos x="f382" y="f383"/>
                </a:cxn>
                <a:cxn ang="f287">
                  <a:pos x="f382" y="f383"/>
                </a:cxn>
              </a:cxnLst>
              <a:rect l="f378" t="f381" r="f379" b="f380"/>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6" y="f93"/>
                  </a:lnTo>
                  <a:lnTo>
                    <a:pt x="f6" y="f5"/>
                  </a:lnTo>
                  <a:lnTo>
                    <a:pt x="f8" y="f5"/>
                  </a:lnTo>
                  <a:close/>
                </a:path>
              </a:pathLst>
            </a:custGeom>
            <a:solidFill>
              <a:srgbClr val="C6E7FC">
                <a:alpha val="2901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5" name="Freeform 18">
              <a:extLst>
                <a:ext uri="{FF2B5EF4-FFF2-40B4-BE49-F238E27FC236}">
                  <a16:creationId xmlns:a16="http://schemas.microsoft.com/office/drawing/2014/main" id="{E4677E04-74CD-493D-90D6-40B7F1B1669F}"/>
                </a:ext>
              </a:extLst>
            </p:cNvPr>
            <p:cNvSpPr/>
            <p:nvPr/>
          </p:nvSpPr>
          <p:spPr>
            <a:xfrm>
              <a:off x="2621859" y="5371377"/>
              <a:ext cx="5551587" cy="850428"/>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8280401 f127 1"/>
                <a:gd name="f132" fmla="*/ 1133475 f126 1"/>
                <a:gd name="f133" fmla="*/ 7912101 f127 1"/>
                <a:gd name="f134" fmla="*/ 1089025 f126 1"/>
                <a:gd name="f135" fmla="*/ 7108826 f127 1"/>
                <a:gd name="f136" fmla="*/ 968375 f126 1"/>
                <a:gd name="f137" fmla="*/ 6213476 f127 1"/>
                <a:gd name="f138" fmla="*/ 806450 f126 1"/>
                <a:gd name="f139" fmla="*/ 5216526 f127 1"/>
                <a:gd name="f140" fmla="*/ 593725 f126 1"/>
                <a:gd name="f141" fmla="*/ 4676776 f127 1"/>
                <a:gd name="f142" fmla="*/ 469900 f126 1"/>
                <a:gd name="f143" fmla="*/ 4257676 f127 1"/>
                <a:gd name="f144" fmla="*/ 374650 f126 1"/>
                <a:gd name="f145" fmla="*/ 3857625 f127 1"/>
                <a:gd name="f146" fmla="*/ 292100 f126 1"/>
                <a:gd name="f147" fmla="*/ 3476625 f127 1"/>
                <a:gd name="f148" fmla="*/ 222250 f126 1"/>
                <a:gd name="f149" fmla="*/ 3111500 f127 1"/>
                <a:gd name="f150" fmla="*/ 161925 f126 1"/>
                <a:gd name="f151" fmla="*/ 2762250 f127 1"/>
                <a:gd name="f152" fmla="*/ 114300 f126 1"/>
                <a:gd name="f153" fmla="*/ 2117725 f127 1"/>
                <a:gd name="f154" fmla="*/ 44450 f126 1"/>
                <a:gd name="f155" fmla="*/ 1539875 f127 1"/>
                <a:gd name="f156" fmla="*/ 6350 f126 1"/>
                <a:gd name="f157" fmla="*/ 1022350 f127 1"/>
                <a:gd name="f158" fmla="*/ 0 f126 1"/>
                <a:gd name="f159" fmla="*/ 568325 f127 1"/>
                <a:gd name="f160" fmla="*/ 15875 f126 1"/>
                <a:gd name="f161" fmla="*/ 174625 f127 1"/>
                <a:gd name="f162" fmla="*/ 50800 f126 1"/>
                <a:gd name="f163" fmla="*/ 0 f127 1"/>
                <a:gd name="f164" fmla="*/ 76200 f126 1"/>
                <a:gd name="f165" fmla="*/ 498475 f127 1"/>
                <a:gd name="f166" fmla="*/ 136525 f126 1"/>
                <a:gd name="f167" fmla="*/ 1035050 f127 1"/>
                <a:gd name="f168" fmla="*/ 1609725 f127 1"/>
                <a:gd name="f169" fmla="*/ 333375 f126 1"/>
                <a:gd name="f170" fmla="*/ 2225675 f127 1"/>
                <a:gd name="f171" fmla="*/ 2787650 f127 1"/>
                <a:gd name="f172" fmla="*/ 600075 f126 1"/>
                <a:gd name="f173" fmla="*/ 3822700 f127 1"/>
                <a:gd name="f174" fmla="*/ 819150 f126 1"/>
                <a:gd name="f175" fmla="*/ 4298951 f127 1"/>
                <a:gd name="f176" fmla="*/ 908050 f126 1"/>
                <a:gd name="f177" fmla="*/ 4749801 f127 1"/>
                <a:gd name="f178" fmla="*/ 984250 f126 1"/>
                <a:gd name="f179" fmla="*/ 5175251 f127 1"/>
                <a:gd name="f180" fmla="*/ 1050925 f126 1"/>
                <a:gd name="f181" fmla="*/ 5575301 f127 1"/>
                <a:gd name="f182" fmla="*/ 1101725 f126 1"/>
                <a:gd name="f183" fmla="*/ 5953126 f127 1"/>
                <a:gd name="f184" fmla="*/ 1146175 f126 1"/>
                <a:gd name="f185" fmla="*/ 6308726 f127 1"/>
                <a:gd name="f186" fmla="*/ 1174750 f126 1"/>
                <a:gd name="f187" fmla="*/ 6642101 f127 1"/>
                <a:gd name="f188" fmla="*/ 1196975 f126 1"/>
                <a:gd name="f189" fmla="*/ 6959601 f127 1"/>
                <a:gd name="f190" fmla="*/ 1209675 f126 1"/>
                <a:gd name="f191" fmla="*/ 7254876 f127 1"/>
                <a:gd name="f192" fmla="*/ 7534276 f127 1"/>
                <a:gd name="f193" fmla="*/ 1203325 f126 1"/>
                <a:gd name="f194" fmla="*/ 7797801 f127 1"/>
                <a:gd name="f195" fmla="*/ 1187450 f126 1"/>
                <a:gd name="f196" fmla="*/ 8045451 f127 1"/>
                <a:gd name="f197" fmla="*/ 1162050 f126 1"/>
                <a:gd name="f198" fmla="*/ f128 1 f2"/>
                <a:gd name="f199" fmla="*/ f131 1 5216"/>
                <a:gd name="f200" fmla="*/ f132 1 762"/>
                <a:gd name="f201" fmla="*/ f133 1 5216"/>
                <a:gd name="f202" fmla="*/ f134 1 762"/>
                <a:gd name="f203" fmla="*/ f135 1 5216"/>
                <a:gd name="f204" fmla="*/ f136 1 762"/>
                <a:gd name="f205" fmla="*/ f137 1 5216"/>
                <a:gd name="f206" fmla="*/ f138 1 762"/>
                <a:gd name="f207" fmla="*/ f139 1 5216"/>
                <a:gd name="f208" fmla="*/ f140 1 762"/>
                <a:gd name="f209" fmla="*/ f141 1 5216"/>
                <a:gd name="f210" fmla="*/ f142 1 762"/>
                <a:gd name="f211" fmla="*/ f143 1 5216"/>
                <a:gd name="f212" fmla="*/ f144 1 762"/>
                <a:gd name="f213" fmla="*/ f145 1 5216"/>
                <a:gd name="f214" fmla="*/ f146 1 762"/>
                <a:gd name="f215" fmla="*/ f147 1 5216"/>
                <a:gd name="f216" fmla="*/ f148 1 762"/>
                <a:gd name="f217" fmla="*/ f149 1 5216"/>
                <a:gd name="f218" fmla="*/ f150 1 762"/>
                <a:gd name="f219" fmla="*/ f151 1 5216"/>
                <a:gd name="f220" fmla="*/ f152 1 762"/>
                <a:gd name="f221" fmla="*/ f153 1 5216"/>
                <a:gd name="f222" fmla="*/ f154 1 762"/>
                <a:gd name="f223" fmla="*/ f155 1 5216"/>
                <a:gd name="f224" fmla="*/ f156 1 762"/>
                <a:gd name="f225" fmla="*/ f157 1 5216"/>
                <a:gd name="f226" fmla="*/ f158 1 762"/>
                <a:gd name="f227" fmla="*/ f159 1 5216"/>
                <a:gd name="f228" fmla="*/ f160 1 762"/>
                <a:gd name="f229" fmla="*/ f161 1 5216"/>
                <a:gd name="f230" fmla="*/ f162 1 762"/>
                <a:gd name="f231" fmla="*/ f163 1 5216"/>
                <a:gd name="f232" fmla="*/ f164 1 762"/>
                <a:gd name="f233" fmla="*/ f165 1 5216"/>
                <a:gd name="f234" fmla="*/ f166 1 762"/>
                <a:gd name="f235" fmla="*/ f167 1 5216"/>
                <a:gd name="f236" fmla="*/ f168 1 5216"/>
                <a:gd name="f237" fmla="*/ f169 1 762"/>
                <a:gd name="f238" fmla="*/ f170 1 5216"/>
                <a:gd name="f239" fmla="*/ f171 1 5216"/>
                <a:gd name="f240" fmla="*/ f172 1 762"/>
                <a:gd name="f241" fmla="*/ f173 1 5216"/>
                <a:gd name="f242" fmla="*/ f174 1 762"/>
                <a:gd name="f243" fmla="*/ f175 1 5216"/>
                <a:gd name="f244" fmla="*/ f176 1 762"/>
                <a:gd name="f245" fmla="*/ f177 1 5216"/>
                <a:gd name="f246" fmla="*/ f178 1 762"/>
                <a:gd name="f247" fmla="*/ f179 1 5216"/>
                <a:gd name="f248" fmla="*/ f180 1 762"/>
                <a:gd name="f249" fmla="*/ f181 1 5216"/>
                <a:gd name="f250" fmla="*/ f182 1 762"/>
                <a:gd name="f251" fmla="*/ f183 1 5216"/>
                <a:gd name="f252" fmla="*/ f184 1 762"/>
                <a:gd name="f253" fmla="*/ f185 1 5216"/>
                <a:gd name="f254" fmla="*/ f186 1 762"/>
                <a:gd name="f255" fmla="*/ f187 1 5216"/>
                <a:gd name="f256" fmla="*/ f188 1 762"/>
                <a:gd name="f257" fmla="*/ f189 1 5216"/>
                <a:gd name="f258" fmla="*/ f190 1 762"/>
                <a:gd name="f259" fmla="*/ f191 1 5216"/>
                <a:gd name="f260" fmla="*/ f192 1 5216"/>
                <a:gd name="f261" fmla="*/ f193 1 762"/>
                <a:gd name="f262" fmla="*/ f194 1 5216"/>
                <a:gd name="f263" fmla="*/ f195 1 762"/>
                <a:gd name="f264" fmla="*/ f196 1 5216"/>
                <a:gd name="f265" fmla="*/ f197 1 762"/>
                <a:gd name="f266" fmla="*/ 0 1 f129"/>
                <a:gd name="f267" fmla="*/ f6 1 f129"/>
                <a:gd name="f268" fmla="*/ 0 1 f130"/>
                <a:gd name="f269" fmla="*/ f7 1 f130"/>
                <a:gd name="f270" fmla="+- f198 0 f1"/>
                <a:gd name="f271" fmla="*/ f199 1 f129"/>
                <a:gd name="f272" fmla="*/ f200 1 f130"/>
                <a:gd name="f273" fmla="*/ f201 1 f129"/>
                <a:gd name="f274" fmla="*/ f202 1 f130"/>
                <a:gd name="f275" fmla="*/ f203 1 f129"/>
                <a:gd name="f276" fmla="*/ f204 1 f130"/>
                <a:gd name="f277" fmla="*/ f205 1 f129"/>
                <a:gd name="f278" fmla="*/ f206 1 f130"/>
                <a:gd name="f279" fmla="*/ f207 1 f129"/>
                <a:gd name="f280" fmla="*/ f208 1 f130"/>
                <a:gd name="f281" fmla="*/ f209 1 f129"/>
                <a:gd name="f282" fmla="*/ f210 1 f130"/>
                <a:gd name="f283" fmla="*/ f211 1 f129"/>
                <a:gd name="f284" fmla="*/ f212 1 f130"/>
                <a:gd name="f285" fmla="*/ f213 1 f129"/>
                <a:gd name="f286" fmla="*/ f214 1 f130"/>
                <a:gd name="f287" fmla="*/ f215 1 f129"/>
                <a:gd name="f288" fmla="*/ f216 1 f130"/>
                <a:gd name="f289" fmla="*/ f217 1 f129"/>
                <a:gd name="f290" fmla="*/ f218 1 f130"/>
                <a:gd name="f291" fmla="*/ f219 1 f129"/>
                <a:gd name="f292" fmla="*/ f220 1 f130"/>
                <a:gd name="f293" fmla="*/ f221 1 f129"/>
                <a:gd name="f294" fmla="*/ f222 1 f130"/>
                <a:gd name="f295" fmla="*/ f223 1 f129"/>
                <a:gd name="f296" fmla="*/ f224 1 f130"/>
                <a:gd name="f297" fmla="*/ f225 1 f129"/>
                <a:gd name="f298" fmla="*/ f226 1 f130"/>
                <a:gd name="f299" fmla="*/ f227 1 f129"/>
                <a:gd name="f300" fmla="*/ f228 1 f130"/>
                <a:gd name="f301" fmla="*/ f229 1 f129"/>
                <a:gd name="f302" fmla="*/ f230 1 f130"/>
                <a:gd name="f303" fmla="*/ f231 1 f129"/>
                <a:gd name="f304" fmla="*/ f232 1 f130"/>
                <a:gd name="f305" fmla="*/ f233 1 f129"/>
                <a:gd name="f306" fmla="*/ f234 1 f130"/>
                <a:gd name="f307" fmla="*/ f235 1 f129"/>
                <a:gd name="f308" fmla="*/ f236 1 f129"/>
                <a:gd name="f309" fmla="*/ f237 1 f130"/>
                <a:gd name="f310" fmla="*/ f238 1 f129"/>
                <a:gd name="f311" fmla="*/ f239 1 f129"/>
                <a:gd name="f312" fmla="*/ f240 1 f130"/>
                <a:gd name="f313" fmla="*/ f241 1 f129"/>
                <a:gd name="f314" fmla="*/ f242 1 f130"/>
                <a:gd name="f315" fmla="*/ f243 1 f129"/>
                <a:gd name="f316" fmla="*/ f244 1 f130"/>
                <a:gd name="f317" fmla="*/ f245 1 f129"/>
                <a:gd name="f318" fmla="*/ f246 1 f130"/>
                <a:gd name="f319" fmla="*/ f247 1 f129"/>
                <a:gd name="f320" fmla="*/ f248 1 f130"/>
                <a:gd name="f321" fmla="*/ f249 1 f129"/>
                <a:gd name="f322" fmla="*/ f250 1 f130"/>
                <a:gd name="f323" fmla="*/ f251 1 f129"/>
                <a:gd name="f324" fmla="*/ f252 1 f130"/>
                <a:gd name="f325" fmla="*/ f253 1 f129"/>
                <a:gd name="f326" fmla="*/ f254 1 f130"/>
                <a:gd name="f327" fmla="*/ f255 1 f129"/>
                <a:gd name="f328" fmla="*/ f256 1 f130"/>
                <a:gd name="f329" fmla="*/ f257 1 f129"/>
                <a:gd name="f330" fmla="*/ f258 1 f130"/>
                <a:gd name="f331" fmla="*/ f259 1 f129"/>
                <a:gd name="f332" fmla="*/ f260 1 f129"/>
                <a:gd name="f333" fmla="*/ f261 1 f130"/>
                <a:gd name="f334" fmla="*/ f262 1 f129"/>
                <a:gd name="f335" fmla="*/ f263 1 f130"/>
                <a:gd name="f336" fmla="*/ f264 1 f129"/>
                <a:gd name="f337" fmla="*/ f265 1 f130"/>
                <a:gd name="f338" fmla="*/ f266 f124 1"/>
                <a:gd name="f339" fmla="*/ f267 f124 1"/>
                <a:gd name="f340" fmla="*/ f269 f125 1"/>
                <a:gd name="f341" fmla="*/ f268 f125 1"/>
                <a:gd name="f342" fmla="*/ f271 f124 1"/>
                <a:gd name="f343" fmla="*/ f272 f125 1"/>
                <a:gd name="f344" fmla="*/ f273 f124 1"/>
                <a:gd name="f345" fmla="*/ f274 f125 1"/>
                <a:gd name="f346" fmla="*/ f275 f124 1"/>
                <a:gd name="f347" fmla="*/ f276 f125 1"/>
                <a:gd name="f348" fmla="*/ f277 f124 1"/>
                <a:gd name="f349" fmla="*/ f278 f125 1"/>
                <a:gd name="f350" fmla="*/ f279 f124 1"/>
                <a:gd name="f351" fmla="*/ f280 f125 1"/>
                <a:gd name="f352" fmla="*/ f281 f124 1"/>
                <a:gd name="f353" fmla="*/ f282 f125 1"/>
                <a:gd name="f354" fmla="*/ f283 f124 1"/>
                <a:gd name="f355" fmla="*/ f284 f125 1"/>
                <a:gd name="f356" fmla="*/ f285 f124 1"/>
                <a:gd name="f357" fmla="*/ f286 f125 1"/>
                <a:gd name="f358" fmla="*/ f287 f124 1"/>
                <a:gd name="f359" fmla="*/ f288 f125 1"/>
                <a:gd name="f360" fmla="*/ f289 f124 1"/>
                <a:gd name="f361" fmla="*/ f290 f125 1"/>
                <a:gd name="f362" fmla="*/ f291 f124 1"/>
                <a:gd name="f363" fmla="*/ f292 f125 1"/>
                <a:gd name="f364" fmla="*/ f293 f124 1"/>
                <a:gd name="f365" fmla="*/ f294 f125 1"/>
                <a:gd name="f366" fmla="*/ f295 f124 1"/>
                <a:gd name="f367" fmla="*/ f296 f125 1"/>
                <a:gd name="f368" fmla="*/ f297 f124 1"/>
                <a:gd name="f369" fmla="*/ f298 f125 1"/>
                <a:gd name="f370" fmla="*/ f299 f124 1"/>
                <a:gd name="f371" fmla="*/ f300 f125 1"/>
                <a:gd name="f372" fmla="*/ f301 f124 1"/>
                <a:gd name="f373" fmla="*/ f302 f125 1"/>
                <a:gd name="f374" fmla="*/ f303 f124 1"/>
                <a:gd name="f375" fmla="*/ f304 f125 1"/>
                <a:gd name="f376" fmla="*/ f305 f124 1"/>
                <a:gd name="f377" fmla="*/ f306 f125 1"/>
                <a:gd name="f378" fmla="*/ f307 f124 1"/>
                <a:gd name="f379" fmla="*/ f308 f124 1"/>
                <a:gd name="f380" fmla="*/ f309 f125 1"/>
                <a:gd name="f381" fmla="*/ f310 f124 1"/>
                <a:gd name="f382" fmla="*/ f311 f124 1"/>
                <a:gd name="f383" fmla="*/ f312 f125 1"/>
                <a:gd name="f384" fmla="*/ f313 f124 1"/>
                <a:gd name="f385" fmla="*/ f314 f125 1"/>
                <a:gd name="f386" fmla="*/ f315 f124 1"/>
                <a:gd name="f387" fmla="*/ f316 f125 1"/>
                <a:gd name="f388" fmla="*/ f317 f124 1"/>
                <a:gd name="f389" fmla="*/ f318 f125 1"/>
                <a:gd name="f390" fmla="*/ f319 f124 1"/>
                <a:gd name="f391" fmla="*/ f320 f125 1"/>
                <a:gd name="f392" fmla="*/ f321 f124 1"/>
                <a:gd name="f393" fmla="*/ f322 f125 1"/>
                <a:gd name="f394" fmla="*/ f323 f124 1"/>
                <a:gd name="f395" fmla="*/ f324 f125 1"/>
                <a:gd name="f396" fmla="*/ f325 f124 1"/>
                <a:gd name="f397" fmla="*/ f326 f125 1"/>
                <a:gd name="f398" fmla="*/ f327 f124 1"/>
                <a:gd name="f399" fmla="*/ f328 f125 1"/>
                <a:gd name="f400" fmla="*/ f329 f124 1"/>
                <a:gd name="f401" fmla="*/ f330 f125 1"/>
                <a:gd name="f402" fmla="*/ f331 f124 1"/>
                <a:gd name="f403" fmla="*/ f332 f124 1"/>
                <a:gd name="f404" fmla="*/ f333 f125 1"/>
                <a:gd name="f405" fmla="*/ f334 f124 1"/>
                <a:gd name="f406" fmla="*/ f335 f125 1"/>
                <a:gd name="f407" fmla="*/ f336 f124 1"/>
                <a:gd name="f408" fmla="*/ f337 f125 1"/>
              </a:gdLst>
              <a:ahLst/>
              <a:cxnLst>
                <a:cxn ang="3cd4">
                  <a:pos x="hc" y="t"/>
                </a:cxn>
                <a:cxn ang="0">
                  <a:pos x="r" y="vc"/>
                </a:cxn>
                <a:cxn ang="cd4">
                  <a:pos x="hc" y="b"/>
                </a:cxn>
                <a:cxn ang="cd2">
                  <a:pos x="l" y="vc"/>
                </a:cxn>
                <a:cxn ang="f270">
                  <a:pos x="f342" y="f343"/>
                </a:cxn>
                <a:cxn ang="f270">
                  <a:pos x="f344" y="f345"/>
                </a:cxn>
                <a:cxn ang="f270">
                  <a:pos x="f346" y="f347"/>
                </a:cxn>
                <a:cxn ang="f270">
                  <a:pos x="f348" y="f349"/>
                </a:cxn>
                <a:cxn ang="f270">
                  <a:pos x="f350" y="f351"/>
                </a:cxn>
                <a:cxn ang="f270">
                  <a:pos x="f352" y="f353"/>
                </a:cxn>
                <a:cxn ang="f270">
                  <a:pos x="f354" y="f355"/>
                </a:cxn>
                <a:cxn ang="f270">
                  <a:pos x="f356" y="f357"/>
                </a:cxn>
                <a:cxn ang="f270">
                  <a:pos x="f358" y="f359"/>
                </a:cxn>
                <a:cxn ang="f270">
                  <a:pos x="f360" y="f361"/>
                </a:cxn>
                <a:cxn ang="f270">
                  <a:pos x="f362" y="f363"/>
                </a:cxn>
                <a:cxn ang="f270">
                  <a:pos x="f364" y="f365"/>
                </a:cxn>
                <a:cxn ang="f270">
                  <a:pos x="f366" y="f367"/>
                </a:cxn>
                <a:cxn ang="f270">
                  <a:pos x="f368" y="f369"/>
                </a:cxn>
                <a:cxn ang="f270">
                  <a:pos x="f370" y="f371"/>
                </a:cxn>
                <a:cxn ang="f270">
                  <a:pos x="f372" y="f373"/>
                </a:cxn>
                <a:cxn ang="f270">
                  <a:pos x="f374" y="f375"/>
                </a:cxn>
                <a:cxn ang="f270">
                  <a:pos x="f376" y="f377"/>
                </a:cxn>
                <a:cxn ang="f270">
                  <a:pos x="f378" y="f359"/>
                </a:cxn>
                <a:cxn ang="f270">
                  <a:pos x="f379" y="f380"/>
                </a:cxn>
                <a:cxn ang="f270">
                  <a:pos x="f381" y="f353"/>
                </a:cxn>
                <a:cxn ang="f270">
                  <a:pos x="f382" y="f383"/>
                </a:cxn>
                <a:cxn ang="f270">
                  <a:pos x="f384" y="f385"/>
                </a:cxn>
                <a:cxn ang="f270">
                  <a:pos x="f386" y="f387"/>
                </a:cxn>
                <a:cxn ang="f270">
                  <a:pos x="f388" y="f389"/>
                </a:cxn>
                <a:cxn ang="f270">
                  <a:pos x="f390" y="f391"/>
                </a:cxn>
                <a:cxn ang="f270">
                  <a:pos x="f392" y="f393"/>
                </a:cxn>
                <a:cxn ang="f270">
                  <a:pos x="f394" y="f395"/>
                </a:cxn>
                <a:cxn ang="f270">
                  <a:pos x="f396" y="f397"/>
                </a:cxn>
                <a:cxn ang="f270">
                  <a:pos x="f398" y="f399"/>
                </a:cxn>
                <a:cxn ang="f270">
                  <a:pos x="f400" y="f401"/>
                </a:cxn>
                <a:cxn ang="f270">
                  <a:pos x="f402" y="f401"/>
                </a:cxn>
                <a:cxn ang="f270">
                  <a:pos x="f403" y="f404"/>
                </a:cxn>
                <a:cxn ang="f270">
                  <a:pos x="f405" y="f406"/>
                </a:cxn>
                <a:cxn ang="f270">
                  <a:pos x="f407" y="f408"/>
                </a:cxn>
                <a:cxn ang="f270">
                  <a:pos x="f342" y="f343"/>
                </a:cxn>
              </a:cxnLst>
              <a:rect l="f338" t="f341" r="f339" b="f340"/>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65" y="f66"/>
                  </a:lnTo>
                  <a:lnTo>
                    <a:pt x="f67" y="f44"/>
                  </a:lnTo>
                  <a:lnTo>
                    <a:pt x="f68" y="f69"/>
                  </a:lnTo>
                  <a:lnTo>
                    <a:pt x="f14" y="f38"/>
                  </a:lnTo>
                  <a:lnTo>
                    <a:pt x="f70" y="f71"/>
                  </a:lnTo>
                  <a:lnTo>
                    <a:pt x="f72" y="f32"/>
                  </a:lnTo>
                  <a:lnTo>
                    <a:pt x="f73" y="f74"/>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close/>
                </a:path>
              </a:pathLst>
            </a:custGeom>
            <a:solidFill>
              <a:srgbClr val="C6E7FC">
                <a:alpha val="39999"/>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6" name="Freeform 22">
              <a:extLst>
                <a:ext uri="{FF2B5EF4-FFF2-40B4-BE49-F238E27FC236}">
                  <a16:creationId xmlns:a16="http://schemas.microsoft.com/office/drawing/2014/main" id="{533FE1C5-00FE-49DD-AD9F-D480AF4B0FDE}"/>
                </a:ext>
              </a:extLst>
            </p:cNvPr>
            <p:cNvSpPr/>
            <p:nvPr/>
          </p:nvSpPr>
          <p:spPr>
            <a:xfrm>
              <a:off x="2831540" y="5383658"/>
              <a:ext cx="5474951" cy="774533"/>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0 f66 1"/>
                <a:gd name="f71" fmla="*/ 111125 f65 1"/>
                <a:gd name="f72" fmla="*/ 28575 f66 1"/>
                <a:gd name="f73" fmla="*/ 104775 f65 1"/>
                <a:gd name="f74" fmla="*/ 114300 f66 1"/>
                <a:gd name="f75" fmla="*/ 88900 f65 1"/>
                <a:gd name="f76" fmla="*/ 260350 f66 1"/>
                <a:gd name="f77" fmla="*/ 66675 f65 1"/>
                <a:gd name="f78" fmla="*/ 355600 f66 1"/>
                <a:gd name="f79" fmla="*/ 53975 f65 1"/>
                <a:gd name="f80" fmla="*/ 466725 f66 1"/>
                <a:gd name="f81" fmla="*/ 41275 f65 1"/>
                <a:gd name="f82" fmla="*/ 590550 f66 1"/>
                <a:gd name="f83" fmla="*/ 31750 f65 1"/>
                <a:gd name="f84" fmla="*/ 733425 f66 1"/>
                <a:gd name="f85" fmla="*/ 22225 f65 1"/>
                <a:gd name="f86" fmla="*/ 889000 f66 1"/>
                <a:gd name="f87" fmla="*/ 12700 f65 1"/>
                <a:gd name="f88" fmla="*/ 1063625 f66 1"/>
                <a:gd name="f89" fmla="*/ 6350 f65 1"/>
                <a:gd name="f90" fmla="*/ 1254125 f66 1"/>
                <a:gd name="f91" fmla="*/ 3175 f65 1"/>
                <a:gd name="f92" fmla="*/ 1460500 f66 1"/>
                <a:gd name="f93" fmla="*/ 0 f65 1"/>
                <a:gd name="f94" fmla="*/ 1682750 f66 1"/>
                <a:gd name="f95" fmla="*/ 1920875 f66 1"/>
                <a:gd name="f96" fmla="*/ 9525 f65 1"/>
                <a:gd name="f97" fmla="*/ 2178050 f66 1"/>
                <a:gd name="f98" fmla="*/ 2451100 f66 1"/>
                <a:gd name="f99" fmla="*/ 38100 f65 1"/>
                <a:gd name="f100" fmla="*/ 2740025 f66 1"/>
                <a:gd name="f101" fmla="*/ 63500 f65 1"/>
                <a:gd name="f102" fmla="*/ 3048000 f66 1"/>
                <a:gd name="f103" fmla="*/ 92075 f65 1"/>
                <a:gd name="f104" fmla="*/ 3375025 f66 1"/>
                <a:gd name="f105" fmla="*/ 127000 f65 1"/>
                <a:gd name="f106" fmla="*/ 3717925 f66 1"/>
                <a:gd name="f107" fmla="*/ 168275 f65 1"/>
                <a:gd name="f108" fmla="*/ 4079875 f66 1"/>
                <a:gd name="f109" fmla="*/ 219075 f65 1"/>
                <a:gd name="f110" fmla="*/ 4457700 f66 1"/>
                <a:gd name="f111" fmla="*/ 276225 f65 1"/>
                <a:gd name="f112" fmla="*/ 4854575 f66 1"/>
                <a:gd name="f113" fmla="*/ 342900 f65 1"/>
                <a:gd name="f114" fmla="*/ 5270500 f66 1"/>
                <a:gd name="f115" fmla="*/ 422275 f65 1"/>
                <a:gd name="f116" fmla="*/ 5705475 f66 1"/>
                <a:gd name="f117" fmla="*/ 508000 f65 1"/>
                <a:gd name="f118" fmla="*/ 6159500 f66 1"/>
                <a:gd name="f119" fmla="*/ 603250 f65 1"/>
                <a:gd name="f120" fmla="*/ 6632575 f66 1"/>
                <a:gd name="f121" fmla="*/ 711200 f65 1"/>
                <a:gd name="f122" fmla="*/ 7124700 f66 1"/>
                <a:gd name="f123" fmla="*/ 828675 f65 1"/>
                <a:gd name="f124" fmla="*/ 7635875 f66 1"/>
                <a:gd name="f125" fmla="*/ 958850 f65 1"/>
                <a:gd name="f126" fmla="*/ 8166100 f66 1"/>
                <a:gd name="f127" fmla="*/ 1101725 f65 1"/>
                <a:gd name="f128" fmla="*/ f67 1 f2"/>
                <a:gd name="f129" fmla="*/ f70 1 5144"/>
                <a:gd name="f130" fmla="*/ f71 1 694"/>
                <a:gd name="f131" fmla="*/ f72 1 5144"/>
                <a:gd name="f132" fmla="*/ f73 1 694"/>
                <a:gd name="f133" fmla="*/ f74 1 5144"/>
                <a:gd name="f134" fmla="*/ f75 1 694"/>
                <a:gd name="f135" fmla="*/ f76 1 5144"/>
                <a:gd name="f136" fmla="*/ f77 1 694"/>
                <a:gd name="f137" fmla="*/ f78 1 5144"/>
                <a:gd name="f138" fmla="*/ f79 1 694"/>
                <a:gd name="f139" fmla="*/ f80 1 5144"/>
                <a:gd name="f140" fmla="*/ f81 1 694"/>
                <a:gd name="f141" fmla="*/ f82 1 5144"/>
                <a:gd name="f142" fmla="*/ f83 1 694"/>
                <a:gd name="f143" fmla="*/ f84 1 5144"/>
                <a:gd name="f144" fmla="*/ f85 1 694"/>
                <a:gd name="f145" fmla="*/ f86 1 5144"/>
                <a:gd name="f146" fmla="*/ f87 1 694"/>
                <a:gd name="f147" fmla="*/ f88 1 5144"/>
                <a:gd name="f148" fmla="*/ f89 1 694"/>
                <a:gd name="f149" fmla="*/ f90 1 5144"/>
                <a:gd name="f150" fmla="*/ f91 1 694"/>
                <a:gd name="f151" fmla="*/ f92 1 5144"/>
                <a:gd name="f152" fmla="*/ f93 1 694"/>
                <a:gd name="f153" fmla="*/ f94 1 5144"/>
                <a:gd name="f154" fmla="*/ f95 1 5144"/>
                <a:gd name="f155" fmla="*/ f96 1 694"/>
                <a:gd name="f156" fmla="*/ f97 1 5144"/>
                <a:gd name="f157" fmla="*/ f98 1 5144"/>
                <a:gd name="f158" fmla="*/ f99 1 694"/>
                <a:gd name="f159" fmla="*/ f100 1 5144"/>
                <a:gd name="f160" fmla="*/ f101 1 694"/>
                <a:gd name="f161" fmla="*/ f102 1 5144"/>
                <a:gd name="f162" fmla="*/ f103 1 694"/>
                <a:gd name="f163" fmla="*/ f104 1 5144"/>
                <a:gd name="f164" fmla="*/ f105 1 694"/>
                <a:gd name="f165" fmla="*/ f106 1 5144"/>
                <a:gd name="f166" fmla="*/ f107 1 694"/>
                <a:gd name="f167" fmla="*/ f108 1 5144"/>
                <a:gd name="f168" fmla="*/ f109 1 694"/>
                <a:gd name="f169" fmla="*/ f110 1 5144"/>
                <a:gd name="f170" fmla="*/ f111 1 694"/>
                <a:gd name="f171" fmla="*/ f112 1 5144"/>
                <a:gd name="f172" fmla="*/ f113 1 694"/>
                <a:gd name="f173" fmla="*/ f114 1 5144"/>
                <a:gd name="f174" fmla="*/ f115 1 694"/>
                <a:gd name="f175" fmla="*/ f116 1 5144"/>
                <a:gd name="f176" fmla="*/ f117 1 694"/>
                <a:gd name="f177" fmla="*/ f118 1 5144"/>
                <a:gd name="f178" fmla="*/ f119 1 694"/>
                <a:gd name="f179" fmla="*/ f120 1 5144"/>
                <a:gd name="f180" fmla="*/ f121 1 694"/>
                <a:gd name="f181" fmla="*/ f122 1 5144"/>
                <a:gd name="f182" fmla="*/ f123 1 694"/>
                <a:gd name="f183" fmla="*/ f124 1 5144"/>
                <a:gd name="f184" fmla="*/ f125 1 694"/>
                <a:gd name="f185" fmla="*/ f126 1 5144"/>
                <a:gd name="f186" fmla="*/ f127 1 694"/>
                <a:gd name="f187" fmla="*/ 0 1 f68"/>
                <a:gd name="f188" fmla="*/ f6 1 f68"/>
                <a:gd name="f189" fmla="*/ 0 1 f69"/>
                <a:gd name="f190" fmla="*/ f7 1 f69"/>
                <a:gd name="f191" fmla="+- f128 0 f1"/>
                <a:gd name="f192" fmla="*/ f129 1 f68"/>
                <a:gd name="f193" fmla="*/ f130 1 f69"/>
                <a:gd name="f194" fmla="*/ f131 1 f68"/>
                <a:gd name="f195" fmla="*/ f132 1 f69"/>
                <a:gd name="f196" fmla="*/ f133 1 f68"/>
                <a:gd name="f197" fmla="*/ f134 1 f69"/>
                <a:gd name="f198" fmla="*/ f135 1 f68"/>
                <a:gd name="f199" fmla="*/ f136 1 f69"/>
                <a:gd name="f200" fmla="*/ f137 1 f68"/>
                <a:gd name="f201" fmla="*/ f138 1 f69"/>
                <a:gd name="f202" fmla="*/ f139 1 f68"/>
                <a:gd name="f203" fmla="*/ f140 1 f69"/>
                <a:gd name="f204" fmla="*/ f141 1 f68"/>
                <a:gd name="f205" fmla="*/ f142 1 f69"/>
                <a:gd name="f206" fmla="*/ f143 1 f68"/>
                <a:gd name="f207" fmla="*/ f144 1 f69"/>
                <a:gd name="f208" fmla="*/ f145 1 f68"/>
                <a:gd name="f209" fmla="*/ f146 1 f69"/>
                <a:gd name="f210" fmla="*/ f147 1 f68"/>
                <a:gd name="f211" fmla="*/ f148 1 f69"/>
                <a:gd name="f212" fmla="*/ f149 1 f68"/>
                <a:gd name="f213" fmla="*/ f150 1 f69"/>
                <a:gd name="f214" fmla="*/ f151 1 f68"/>
                <a:gd name="f215" fmla="*/ f152 1 f69"/>
                <a:gd name="f216" fmla="*/ f153 1 f68"/>
                <a:gd name="f217" fmla="*/ f154 1 f68"/>
                <a:gd name="f218" fmla="*/ f155 1 f69"/>
                <a:gd name="f219" fmla="*/ f156 1 f68"/>
                <a:gd name="f220" fmla="*/ f157 1 f68"/>
                <a:gd name="f221" fmla="*/ f158 1 f69"/>
                <a:gd name="f222" fmla="*/ f159 1 f68"/>
                <a:gd name="f223" fmla="*/ f160 1 f69"/>
                <a:gd name="f224" fmla="*/ f161 1 f68"/>
                <a:gd name="f225" fmla="*/ f162 1 f69"/>
                <a:gd name="f226" fmla="*/ f163 1 f68"/>
                <a:gd name="f227" fmla="*/ f164 1 f69"/>
                <a:gd name="f228" fmla="*/ f165 1 f68"/>
                <a:gd name="f229" fmla="*/ f166 1 f69"/>
                <a:gd name="f230" fmla="*/ f167 1 f68"/>
                <a:gd name="f231" fmla="*/ f168 1 f69"/>
                <a:gd name="f232" fmla="*/ f169 1 f68"/>
                <a:gd name="f233" fmla="*/ f170 1 f69"/>
                <a:gd name="f234" fmla="*/ f171 1 f68"/>
                <a:gd name="f235" fmla="*/ f172 1 f69"/>
                <a:gd name="f236" fmla="*/ f173 1 f68"/>
                <a:gd name="f237" fmla="*/ f174 1 f69"/>
                <a:gd name="f238" fmla="*/ f175 1 f68"/>
                <a:gd name="f239" fmla="*/ f176 1 f69"/>
                <a:gd name="f240" fmla="*/ f177 1 f68"/>
                <a:gd name="f241" fmla="*/ f178 1 f69"/>
                <a:gd name="f242" fmla="*/ f179 1 f68"/>
                <a:gd name="f243" fmla="*/ f180 1 f69"/>
                <a:gd name="f244" fmla="*/ f181 1 f68"/>
                <a:gd name="f245" fmla="*/ f182 1 f69"/>
                <a:gd name="f246" fmla="*/ f183 1 f68"/>
                <a:gd name="f247" fmla="*/ f184 1 f69"/>
                <a:gd name="f248" fmla="*/ f185 1 f68"/>
                <a:gd name="f249" fmla="*/ f186 1 f69"/>
                <a:gd name="f250" fmla="*/ f187 f63 1"/>
                <a:gd name="f251" fmla="*/ f188 f63 1"/>
                <a:gd name="f252" fmla="*/ f190 f64 1"/>
                <a:gd name="f253" fmla="*/ f189 f64 1"/>
                <a:gd name="f254" fmla="*/ f192 f63 1"/>
                <a:gd name="f255" fmla="*/ f193 f64 1"/>
                <a:gd name="f256" fmla="*/ f194 f63 1"/>
                <a:gd name="f257" fmla="*/ f195 f64 1"/>
                <a:gd name="f258" fmla="*/ f196 f63 1"/>
                <a:gd name="f259" fmla="*/ f197 f64 1"/>
                <a:gd name="f260" fmla="*/ f198 f63 1"/>
                <a:gd name="f261" fmla="*/ f199 f64 1"/>
                <a:gd name="f262" fmla="*/ f200 f63 1"/>
                <a:gd name="f263" fmla="*/ f201 f64 1"/>
                <a:gd name="f264" fmla="*/ f202 f63 1"/>
                <a:gd name="f265" fmla="*/ f203 f64 1"/>
                <a:gd name="f266" fmla="*/ f204 f63 1"/>
                <a:gd name="f267" fmla="*/ f205 f64 1"/>
                <a:gd name="f268" fmla="*/ f206 f63 1"/>
                <a:gd name="f269" fmla="*/ f207 f64 1"/>
                <a:gd name="f270" fmla="*/ f208 f63 1"/>
                <a:gd name="f271" fmla="*/ f209 f64 1"/>
                <a:gd name="f272" fmla="*/ f210 f63 1"/>
                <a:gd name="f273" fmla="*/ f211 f64 1"/>
                <a:gd name="f274" fmla="*/ f212 f63 1"/>
                <a:gd name="f275" fmla="*/ f213 f64 1"/>
                <a:gd name="f276" fmla="*/ f214 f63 1"/>
                <a:gd name="f277" fmla="*/ f215 f64 1"/>
                <a:gd name="f278" fmla="*/ f216 f63 1"/>
                <a:gd name="f279" fmla="*/ f217 f63 1"/>
                <a:gd name="f280" fmla="*/ f218 f64 1"/>
                <a:gd name="f281" fmla="*/ f219 f63 1"/>
                <a:gd name="f282" fmla="*/ f220 f63 1"/>
                <a:gd name="f283" fmla="*/ f221 f64 1"/>
                <a:gd name="f284" fmla="*/ f222 f63 1"/>
                <a:gd name="f285" fmla="*/ f223 f64 1"/>
                <a:gd name="f286" fmla="*/ f224 f63 1"/>
                <a:gd name="f287" fmla="*/ f225 f64 1"/>
                <a:gd name="f288" fmla="*/ f226 f63 1"/>
                <a:gd name="f289" fmla="*/ f227 f64 1"/>
                <a:gd name="f290" fmla="*/ f228 f63 1"/>
                <a:gd name="f291" fmla="*/ f229 f64 1"/>
                <a:gd name="f292" fmla="*/ f230 f63 1"/>
                <a:gd name="f293" fmla="*/ f231 f64 1"/>
                <a:gd name="f294" fmla="*/ f232 f63 1"/>
                <a:gd name="f295" fmla="*/ f233 f64 1"/>
                <a:gd name="f296" fmla="*/ f234 f63 1"/>
                <a:gd name="f297" fmla="*/ f235 f64 1"/>
                <a:gd name="f298" fmla="*/ f236 f63 1"/>
                <a:gd name="f299" fmla="*/ f237 f64 1"/>
                <a:gd name="f300" fmla="*/ f238 f63 1"/>
                <a:gd name="f301" fmla="*/ f239 f64 1"/>
                <a:gd name="f302" fmla="*/ f240 f63 1"/>
                <a:gd name="f303" fmla="*/ f241 f64 1"/>
                <a:gd name="f304" fmla="*/ f242 f63 1"/>
                <a:gd name="f305" fmla="*/ f243 f64 1"/>
                <a:gd name="f306" fmla="*/ f244 f63 1"/>
                <a:gd name="f307" fmla="*/ f245 f64 1"/>
                <a:gd name="f308" fmla="*/ f246 f63 1"/>
                <a:gd name="f309" fmla="*/ f247 f64 1"/>
                <a:gd name="f310" fmla="*/ f248 f63 1"/>
                <a:gd name="f311" fmla="*/ f249 f64 1"/>
              </a:gdLst>
              <a:ahLst/>
              <a:cxnLst>
                <a:cxn ang="3cd4">
                  <a:pos x="hc" y="t"/>
                </a:cxn>
                <a:cxn ang="0">
                  <a:pos x="r" y="vc"/>
                </a:cxn>
                <a:cxn ang="cd4">
                  <a:pos x="hc" y="b"/>
                </a:cxn>
                <a:cxn ang="cd2">
                  <a:pos x="l" y="vc"/>
                </a:cxn>
                <a:cxn ang="f191">
                  <a:pos x="f254" y="f255"/>
                </a:cxn>
                <a:cxn ang="f191">
                  <a:pos x="f254" y="f255"/>
                </a:cxn>
                <a:cxn ang="f191">
                  <a:pos x="f256" y="f257"/>
                </a:cxn>
                <a:cxn ang="f191">
                  <a:pos x="f258" y="f259"/>
                </a:cxn>
                <a:cxn ang="f191">
                  <a:pos x="f260" y="f261"/>
                </a:cxn>
                <a:cxn ang="f191">
                  <a:pos x="f262" y="f263"/>
                </a:cxn>
                <a:cxn ang="f191">
                  <a:pos x="f264" y="f265"/>
                </a:cxn>
                <a:cxn ang="f191">
                  <a:pos x="f266" y="f267"/>
                </a:cxn>
                <a:cxn ang="f191">
                  <a:pos x="f268" y="f269"/>
                </a:cxn>
                <a:cxn ang="f191">
                  <a:pos x="f270" y="f271"/>
                </a:cxn>
                <a:cxn ang="f191">
                  <a:pos x="f272" y="f273"/>
                </a:cxn>
                <a:cxn ang="f191">
                  <a:pos x="f274" y="f275"/>
                </a:cxn>
                <a:cxn ang="f191">
                  <a:pos x="f276" y="f277"/>
                </a:cxn>
                <a:cxn ang="f191">
                  <a:pos x="f278" y="f275"/>
                </a:cxn>
                <a:cxn ang="f191">
                  <a:pos x="f279" y="f280"/>
                </a:cxn>
                <a:cxn ang="f191">
                  <a:pos x="f281" y="f269"/>
                </a:cxn>
                <a:cxn ang="f191">
                  <a:pos x="f282" y="f283"/>
                </a:cxn>
                <a:cxn ang="f191">
                  <a:pos x="f284" y="f285"/>
                </a:cxn>
                <a:cxn ang="f191">
                  <a:pos x="f286" y="f287"/>
                </a:cxn>
                <a:cxn ang="f191">
                  <a:pos x="f288" y="f289"/>
                </a:cxn>
                <a:cxn ang="f191">
                  <a:pos x="f290" y="f291"/>
                </a:cxn>
                <a:cxn ang="f191">
                  <a:pos x="f292" y="f293"/>
                </a:cxn>
                <a:cxn ang="f191">
                  <a:pos x="f294" y="f295"/>
                </a:cxn>
                <a:cxn ang="f191">
                  <a:pos x="f296" y="f297"/>
                </a:cxn>
                <a:cxn ang="f191">
                  <a:pos x="f298" y="f299"/>
                </a:cxn>
                <a:cxn ang="f191">
                  <a:pos x="f300" y="f301"/>
                </a:cxn>
                <a:cxn ang="f191">
                  <a:pos x="f302" y="f303"/>
                </a:cxn>
                <a:cxn ang="f191">
                  <a:pos x="f304" y="f305"/>
                </a:cxn>
                <a:cxn ang="f191">
                  <a:pos x="f306" y="f307"/>
                </a:cxn>
                <a:cxn ang="f191">
                  <a:pos x="f308" y="f309"/>
                </a:cxn>
                <a:cxn ang="f191">
                  <a:pos x="f310" y="f311"/>
                </a:cxn>
              </a:cxnLst>
              <a:rect l="f250" t="f253" r="f251" b="f252"/>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7" name="Freeform 26">
              <a:extLst>
                <a:ext uri="{FF2B5EF4-FFF2-40B4-BE49-F238E27FC236}">
                  <a16:creationId xmlns:a16="http://schemas.microsoft.com/office/drawing/2014/main" id="{47E7E4DC-1C60-42F5-9E6E-100C843AD5EB}"/>
                </a:ext>
              </a:extLst>
            </p:cNvPr>
            <p:cNvSpPr/>
            <p:nvPr/>
          </p:nvSpPr>
          <p:spPr>
            <a:xfrm>
              <a:off x="5615842" y="5370262"/>
              <a:ext cx="3312221" cy="651766"/>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0 f46 1"/>
                <a:gd name="f51" fmla="*/ 927100 f45 1"/>
                <a:gd name="f52" fmla="*/ 142875 f46 1"/>
                <a:gd name="f53" fmla="*/ 889000 f45 1"/>
                <a:gd name="f54" fmla="*/ 533400 f46 1"/>
                <a:gd name="f55" fmla="*/ 790575 f45 1"/>
                <a:gd name="f56" fmla="*/ 803275 f46 1"/>
                <a:gd name="f57" fmla="*/ 723900 f45 1"/>
                <a:gd name="f58" fmla="*/ 1114425 f46 1"/>
                <a:gd name="f59" fmla="*/ 650875 f45 1"/>
                <a:gd name="f60" fmla="*/ 1460500 f46 1"/>
                <a:gd name="f61" fmla="*/ 571500 f45 1"/>
                <a:gd name="f62" fmla="*/ 1831975 f46 1"/>
                <a:gd name="f63" fmla="*/ 485775 f45 1"/>
                <a:gd name="f64" fmla="*/ 2225675 f46 1"/>
                <a:gd name="f65" fmla="*/ 403225 f45 1"/>
                <a:gd name="f66" fmla="*/ 2628900 f46 1"/>
                <a:gd name="f67" fmla="*/ 320675 f45 1"/>
                <a:gd name="f68" fmla="*/ 3041650 f46 1"/>
                <a:gd name="f69" fmla="*/ 244475 f45 1"/>
                <a:gd name="f70" fmla="*/ 3451225 f46 1"/>
                <a:gd name="f71" fmla="*/ 171450 f45 1"/>
                <a:gd name="f72" fmla="*/ 3654425 f46 1"/>
                <a:gd name="f73" fmla="*/ 139700 f45 1"/>
                <a:gd name="f74" fmla="*/ 3851275 f46 1"/>
                <a:gd name="f75" fmla="*/ 107950 f45 1"/>
                <a:gd name="f76" fmla="*/ 4048125 f46 1"/>
                <a:gd name="f77" fmla="*/ 82550 f45 1"/>
                <a:gd name="f78" fmla="*/ 4238625 f46 1"/>
                <a:gd name="f79" fmla="*/ 57150 f45 1"/>
                <a:gd name="f80" fmla="*/ 4425950 f46 1"/>
                <a:gd name="f81" fmla="*/ 38100 f45 1"/>
                <a:gd name="f82" fmla="*/ 4603750 f46 1"/>
                <a:gd name="f83" fmla="*/ 22225 f45 1"/>
                <a:gd name="f84" fmla="*/ 4775200 f46 1"/>
                <a:gd name="f85" fmla="*/ 9525 f45 1"/>
                <a:gd name="f86" fmla="*/ 4940300 f46 1"/>
                <a:gd name="f87" fmla="*/ 0 f45 1"/>
                <a:gd name="f88" fmla="*/ f47 1 f3"/>
                <a:gd name="f89" fmla="*/ f50 1 3112"/>
                <a:gd name="f90" fmla="*/ f51 1 584"/>
                <a:gd name="f91" fmla="*/ f52 1 3112"/>
                <a:gd name="f92" fmla="*/ f53 1 584"/>
                <a:gd name="f93" fmla="*/ f54 1 3112"/>
                <a:gd name="f94" fmla="*/ f55 1 584"/>
                <a:gd name="f95" fmla="*/ f56 1 3112"/>
                <a:gd name="f96" fmla="*/ f57 1 584"/>
                <a:gd name="f97" fmla="*/ f58 1 3112"/>
                <a:gd name="f98" fmla="*/ f59 1 584"/>
                <a:gd name="f99" fmla="*/ f60 1 3112"/>
                <a:gd name="f100" fmla="*/ f61 1 584"/>
                <a:gd name="f101" fmla="*/ f62 1 3112"/>
                <a:gd name="f102" fmla="*/ f63 1 584"/>
                <a:gd name="f103" fmla="*/ f64 1 3112"/>
                <a:gd name="f104" fmla="*/ f65 1 584"/>
                <a:gd name="f105" fmla="*/ f66 1 3112"/>
                <a:gd name="f106" fmla="*/ f67 1 584"/>
                <a:gd name="f107" fmla="*/ f68 1 3112"/>
                <a:gd name="f108" fmla="*/ f69 1 584"/>
                <a:gd name="f109" fmla="*/ f70 1 3112"/>
                <a:gd name="f110" fmla="*/ f71 1 584"/>
                <a:gd name="f111" fmla="*/ f72 1 3112"/>
                <a:gd name="f112" fmla="*/ f73 1 584"/>
                <a:gd name="f113" fmla="*/ f74 1 3112"/>
                <a:gd name="f114" fmla="*/ f75 1 584"/>
                <a:gd name="f115" fmla="*/ f76 1 3112"/>
                <a:gd name="f116" fmla="*/ f77 1 584"/>
                <a:gd name="f117" fmla="*/ f78 1 3112"/>
                <a:gd name="f118" fmla="*/ f79 1 584"/>
                <a:gd name="f119" fmla="*/ f80 1 3112"/>
                <a:gd name="f120" fmla="*/ f81 1 584"/>
                <a:gd name="f121" fmla="*/ f82 1 3112"/>
                <a:gd name="f122" fmla="*/ f83 1 584"/>
                <a:gd name="f123" fmla="*/ f84 1 3112"/>
                <a:gd name="f124" fmla="*/ f85 1 584"/>
                <a:gd name="f125" fmla="*/ f86 1 3112"/>
                <a:gd name="f126" fmla="*/ f87 1 584"/>
                <a:gd name="f127" fmla="*/ 0 1 f48"/>
                <a:gd name="f128" fmla="*/ f7 1 f48"/>
                <a:gd name="f129" fmla="*/ 0 1 f49"/>
                <a:gd name="f130" fmla="*/ f8 1 f49"/>
                <a:gd name="f131" fmla="+- f88 0 f1"/>
                <a:gd name="f132" fmla="*/ f89 1 f48"/>
                <a:gd name="f133" fmla="*/ f90 1 f49"/>
                <a:gd name="f134" fmla="*/ f91 1 f48"/>
                <a:gd name="f135" fmla="*/ f92 1 f49"/>
                <a:gd name="f136" fmla="*/ f93 1 f48"/>
                <a:gd name="f137" fmla="*/ f94 1 f49"/>
                <a:gd name="f138" fmla="*/ f95 1 f48"/>
                <a:gd name="f139" fmla="*/ f96 1 f49"/>
                <a:gd name="f140" fmla="*/ f97 1 f48"/>
                <a:gd name="f141" fmla="*/ f98 1 f49"/>
                <a:gd name="f142" fmla="*/ f99 1 f48"/>
                <a:gd name="f143" fmla="*/ f100 1 f49"/>
                <a:gd name="f144" fmla="*/ f101 1 f48"/>
                <a:gd name="f145" fmla="*/ f102 1 f49"/>
                <a:gd name="f146" fmla="*/ f103 1 f48"/>
                <a:gd name="f147" fmla="*/ f104 1 f49"/>
                <a:gd name="f148" fmla="*/ f105 1 f48"/>
                <a:gd name="f149" fmla="*/ f106 1 f49"/>
                <a:gd name="f150" fmla="*/ f107 1 f48"/>
                <a:gd name="f151" fmla="*/ f108 1 f49"/>
                <a:gd name="f152" fmla="*/ f109 1 f48"/>
                <a:gd name="f153" fmla="*/ f110 1 f49"/>
                <a:gd name="f154" fmla="*/ f111 1 f48"/>
                <a:gd name="f155" fmla="*/ f112 1 f49"/>
                <a:gd name="f156" fmla="*/ f113 1 f48"/>
                <a:gd name="f157" fmla="*/ f114 1 f49"/>
                <a:gd name="f158" fmla="*/ f115 1 f48"/>
                <a:gd name="f159" fmla="*/ f116 1 f49"/>
                <a:gd name="f160" fmla="*/ f117 1 f48"/>
                <a:gd name="f161" fmla="*/ f118 1 f49"/>
                <a:gd name="f162" fmla="*/ f119 1 f48"/>
                <a:gd name="f163" fmla="*/ f120 1 f49"/>
                <a:gd name="f164" fmla="*/ f121 1 f48"/>
                <a:gd name="f165" fmla="*/ f122 1 f49"/>
                <a:gd name="f166" fmla="*/ f123 1 f48"/>
                <a:gd name="f167" fmla="*/ f124 1 f49"/>
                <a:gd name="f168" fmla="*/ f125 1 f48"/>
                <a:gd name="f169" fmla="*/ f126 1 f49"/>
                <a:gd name="f170" fmla="*/ f127 f43 1"/>
                <a:gd name="f171" fmla="*/ f128 f43 1"/>
                <a:gd name="f172" fmla="*/ f130 f44 1"/>
                <a:gd name="f173" fmla="*/ f129 f44 1"/>
                <a:gd name="f174" fmla="*/ f132 f43 1"/>
                <a:gd name="f175" fmla="*/ f133 f44 1"/>
                <a:gd name="f176" fmla="*/ f134 f43 1"/>
                <a:gd name="f177" fmla="*/ f135 f44 1"/>
                <a:gd name="f178" fmla="*/ f136 f43 1"/>
                <a:gd name="f179" fmla="*/ f137 f44 1"/>
                <a:gd name="f180" fmla="*/ f138 f43 1"/>
                <a:gd name="f181" fmla="*/ f139 f44 1"/>
                <a:gd name="f182" fmla="*/ f140 f43 1"/>
                <a:gd name="f183" fmla="*/ f141 f44 1"/>
                <a:gd name="f184" fmla="*/ f142 f43 1"/>
                <a:gd name="f185" fmla="*/ f143 f44 1"/>
                <a:gd name="f186" fmla="*/ f144 f43 1"/>
                <a:gd name="f187" fmla="*/ f145 f44 1"/>
                <a:gd name="f188" fmla="*/ f146 f43 1"/>
                <a:gd name="f189" fmla="*/ f147 f44 1"/>
                <a:gd name="f190" fmla="*/ f148 f43 1"/>
                <a:gd name="f191" fmla="*/ f149 f44 1"/>
                <a:gd name="f192" fmla="*/ f150 f43 1"/>
                <a:gd name="f193" fmla="*/ f151 f44 1"/>
                <a:gd name="f194" fmla="*/ f152 f43 1"/>
                <a:gd name="f195" fmla="*/ f153 f44 1"/>
                <a:gd name="f196" fmla="*/ f154 f43 1"/>
                <a:gd name="f197" fmla="*/ f155 f44 1"/>
                <a:gd name="f198" fmla="*/ f156 f43 1"/>
                <a:gd name="f199" fmla="*/ f157 f44 1"/>
                <a:gd name="f200" fmla="*/ f158 f43 1"/>
                <a:gd name="f201" fmla="*/ f159 f44 1"/>
                <a:gd name="f202" fmla="*/ f160 f43 1"/>
                <a:gd name="f203" fmla="*/ f161 f44 1"/>
                <a:gd name="f204" fmla="*/ f162 f43 1"/>
                <a:gd name="f205" fmla="*/ f163 f44 1"/>
                <a:gd name="f206" fmla="*/ f164 f43 1"/>
                <a:gd name="f207" fmla="*/ f165 f44 1"/>
                <a:gd name="f208" fmla="*/ f166 f43 1"/>
                <a:gd name="f209" fmla="*/ f167 f44 1"/>
                <a:gd name="f210" fmla="*/ f168 f43 1"/>
                <a:gd name="f211" fmla="*/ f169 f44 1"/>
              </a:gdLst>
              <a:ahLst/>
              <a:cxnLst>
                <a:cxn ang="3cd4">
                  <a:pos x="hc" y="t"/>
                </a:cxn>
                <a:cxn ang="0">
                  <a:pos x="r" y="vc"/>
                </a:cxn>
                <a:cxn ang="cd4">
                  <a:pos x="hc" y="b"/>
                </a:cxn>
                <a:cxn ang="cd2">
                  <a:pos x="l" y="vc"/>
                </a:cxn>
                <a:cxn ang="f131">
                  <a:pos x="f174" y="f175"/>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92" y="f193"/>
                </a:cxn>
                <a:cxn ang="f131">
                  <a:pos x="f194" y="f195"/>
                </a:cxn>
                <a:cxn ang="f131">
                  <a:pos x="f196" y="f197"/>
                </a:cxn>
                <a:cxn ang="f131">
                  <a:pos x="f198" y="f199"/>
                </a:cxn>
                <a:cxn ang="f131">
                  <a:pos x="f200" y="f201"/>
                </a:cxn>
                <a:cxn ang="f131">
                  <a:pos x="f202" y="f203"/>
                </a:cxn>
                <a:cxn ang="f131">
                  <a:pos x="f204" y="f205"/>
                </a:cxn>
                <a:cxn ang="f131">
                  <a:pos x="f206" y="f207"/>
                </a:cxn>
                <a:cxn ang="f131">
                  <a:pos x="f208" y="f209"/>
                </a:cxn>
                <a:cxn ang="f131">
                  <a:pos x="f210" y="f211"/>
                </a:cxn>
              </a:cxnLst>
              <a:rect l="f170" t="f173" r="f171" b="f172"/>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sp>
          <p:nvSpPr>
            <p:cNvPr id="8" name="Freeform 10">
              <a:extLst>
                <a:ext uri="{FF2B5EF4-FFF2-40B4-BE49-F238E27FC236}">
                  <a16:creationId xmlns:a16="http://schemas.microsoft.com/office/drawing/2014/main" id="{041CDE09-AA55-4D16-A168-155FD740071A}"/>
                </a:ext>
              </a:extLst>
            </p:cNvPr>
            <p:cNvSpPr/>
            <p:nvPr/>
          </p:nvSpPr>
          <p:spPr>
            <a:xfrm>
              <a:off x="211134" y="5354634"/>
              <a:ext cx="8723311" cy="1330323"/>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13004800 f126 1"/>
                <a:gd name="f131" fmla="*/ 812800 f125 1"/>
                <a:gd name="f132" fmla="*/ 12763500 f126 1"/>
                <a:gd name="f133" fmla="*/ 904875 f125 1"/>
                <a:gd name="f134" fmla="*/ 12506325 f126 1"/>
                <a:gd name="f135" fmla="*/ 984250 f125 1"/>
                <a:gd name="f136" fmla="*/ 12233275 f126 1"/>
                <a:gd name="f137" fmla="*/ 1057275 f125 1"/>
                <a:gd name="f138" fmla="*/ 11941175 f126 1"/>
                <a:gd name="f139" fmla="*/ 1114425 f125 1"/>
                <a:gd name="f140" fmla="*/ 11623675 f126 1"/>
                <a:gd name="f141" fmla="*/ 1158875 f125 1"/>
                <a:gd name="f142" fmla="*/ 11280775 f126 1"/>
                <a:gd name="f143" fmla="*/ 1190625 f125 1"/>
                <a:gd name="f144" fmla="*/ 10909300 f126 1"/>
                <a:gd name="f145" fmla="*/ 1209675 f125 1"/>
                <a:gd name="f146" fmla="*/ 10506075 f126 1"/>
                <a:gd name="f147" fmla="*/ 1206500 f125 1"/>
                <a:gd name="f148" fmla="*/ 10067925 f126 1"/>
                <a:gd name="f149" fmla="*/ 9591675 f126 1"/>
                <a:gd name="f150" fmla="*/ 1152525 f125 1"/>
                <a:gd name="f151" fmla="*/ 9074150 f126 1"/>
                <a:gd name="f152" fmla="*/ 1095375 f125 1"/>
                <a:gd name="f153" fmla="*/ 8515350 f126 1"/>
                <a:gd name="f154" fmla="*/ 1019175 f125 1"/>
                <a:gd name="f155" fmla="*/ 7908925 f126 1"/>
                <a:gd name="f156" fmla="*/ 917575 f125 1"/>
                <a:gd name="f157" fmla="*/ 7251700 f126 1"/>
                <a:gd name="f158" fmla="*/ 793750 f125 1"/>
                <a:gd name="f159" fmla="*/ 6543675 f126 1"/>
                <a:gd name="f160" fmla="*/ 644525 f125 1"/>
                <a:gd name="f161" fmla="*/ 5778500 f126 1"/>
                <a:gd name="f162" fmla="*/ 469900 f125 1"/>
                <a:gd name="f163" fmla="*/ 5391150 f126 1"/>
                <a:gd name="f164" fmla="*/ 381000 f125 1"/>
                <a:gd name="f165" fmla="*/ 4657725 f126 1"/>
                <a:gd name="f166" fmla="*/ 234950 f125 1"/>
                <a:gd name="f167" fmla="*/ 3987800 f126 1"/>
                <a:gd name="f168" fmla="*/ 130175 f125 1"/>
                <a:gd name="f169" fmla="*/ 3375025 f126 1"/>
                <a:gd name="f170" fmla="*/ 57150 f125 1"/>
                <a:gd name="f171" fmla="*/ 2819400 f126 1"/>
                <a:gd name="f172" fmla="*/ 15875 f125 1"/>
                <a:gd name="f173" fmla="*/ 2320925 f126 1"/>
                <a:gd name="f174" fmla="*/ 0 f125 1"/>
                <a:gd name="f175" fmla="*/ 1876425 f126 1"/>
                <a:gd name="f176" fmla="*/ 6350 f125 1"/>
                <a:gd name="f177" fmla="*/ 1482725 f126 1"/>
                <a:gd name="f178" fmla="*/ 31750 f125 1"/>
                <a:gd name="f179" fmla="*/ 1136650 f126 1"/>
                <a:gd name="f180" fmla="*/ 69850 f125 1"/>
                <a:gd name="f181" fmla="*/ 841375 f126 1"/>
                <a:gd name="f182" fmla="*/ 117475 f125 1"/>
                <a:gd name="f183" fmla="*/ 593725 f126 1"/>
                <a:gd name="f184" fmla="*/ 171450 f125 1"/>
                <a:gd name="f185" fmla="*/ 393700 f126 1"/>
                <a:gd name="f186" fmla="*/ 228600 f125 1"/>
                <a:gd name="f187" fmla="*/ 234950 f126 1"/>
                <a:gd name="f188" fmla="*/ 279400 f125 1"/>
                <a:gd name="f189" fmla="*/ 76200 f126 1"/>
                <a:gd name="f190" fmla="*/ 342900 f125 1"/>
                <a:gd name="f191" fmla="*/ 0 f126 1"/>
                <a:gd name="f192" fmla="*/ 1892300 f125 1"/>
                <a:gd name="f193" fmla="*/ 13011150 f126 1"/>
                <a:gd name="f194" fmla="*/ 1882775 f125 1"/>
                <a:gd name="f195" fmla="*/ 809625 f125 1"/>
                <a:gd name="f196" fmla="*/ f127 1 f2"/>
                <a:gd name="f197" fmla="*/ f130 1 8196"/>
                <a:gd name="f198" fmla="*/ f131 1 1192"/>
                <a:gd name="f199" fmla="*/ f132 1 8196"/>
                <a:gd name="f200" fmla="*/ f133 1 1192"/>
                <a:gd name="f201" fmla="*/ f134 1 8196"/>
                <a:gd name="f202" fmla="*/ f135 1 1192"/>
                <a:gd name="f203" fmla="*/ f136 1 8196"/>
                <a:gd name="f204" fmla="*/ f137 1 1192"/>
                <a:gd name="f205" fmla="*/ f138 1 8196"/>
                <a:gd name="f206" fmla="*/ f139 1 1192"/>
                <a:gd name="f207" fmla="*/ f140 1 8196"/>
                <a:gd name="f208" fmla="*/ f141 1 1192"/>
                <a:gd name="f209" fmla="*/ f142 1 8196"/>
                <a:gd name="f210" fmla="*/ f143 1 1192"/>
                <a:gd name="f211" fmla="*/ f144 1 8196"/>
                <a:gd name="f212" fmla="*/ f145 1 1192"/>
                <a:gd name="f213" fmla="*/ f146 1 8196"/>
                <a:gd name="f214" fmla="*/ f147 1 1192"/>
                <a:gd name="f215" fmla="*/ f148 1 8196"/>
                <a:gd name="f216" fmla="*/ f149 1 8196"/>
                <a:gd name="f217" fmla="*/ f150 1 1192"/>
                <a:gd name="f218" fmla="*/ f151 1 8196"/>
                <a:gd name="f219" fmla="*/ f152 1 1192"/>
                <a:gd name="f220" fmla="*/ f153 1 8196"/>
                <a:gd name="f221" fmla="*/ f154 1 1192"/>
                <a:gd name="f222" fmla="*/ f155 1 8196"/>
                <a:gd name="f223" fmla="*/ f156 1 1192"/>
                <a:gd name="f224" fmla="*/ f157 1 8196"/>
                <a:gd name="f225" fmla="*/ f158 1 1192"/>
                <a:gd name="f226" fmla="*/ f159 1 8196"/>
                <a:gd name="f227" fmla="*/ f160 1 1192"/>
                <a:gd name="f228" fmla="*/ f161 1 8196"/>
                <a:gd name="f229" fmla="*/ f162 1 1192"/>
                <a:gd name="f230" fmla="*/ f163 1 8196"/>
                <a:gd name="f231" fmla="*/ f164 1 1192"/>
                <a:gd name="f232" fmla="*/ f165 1 8196"/>
                <a:gd name="f233" fmla="*/ f166 1 1192"/>
                <a:gd name="f234" fmla="*/ f167 1 8196"/>
                <a:gd name="f235" fmla="*/ f168 1 1192"/>
                <a:gd name="f236" fmla="*/ f169 1 8196"/>
                <a:gd name="f237" fmla="*/ f170 1 1192"/>
                <a:gd name="f238" fmla="*/ f171 1 8196"/>
                <a:gd name="f239" fmla="*/ f172 1 1192"/>
                <a:gd name="f240" fmla="*/ f173 1 8196"/>
                <a:gd name="f241" fmla="*/ f174 1 1192"/>
                <a:gd name="f242" fmla="*/ f175 1 8196"/>
                <a:gd name="f243" fmla="*/ f176 1 1192"/>
                <a:gd name="f244" fmla="*/ f177 1 8196"/>
                <a:gd name="f245" fmla="*/ f178 1 1192"/>
                <a:gd name="f246" fmla="*/ f179 1 8196"/>
                <a:gd name="f247" fmla="*/ f180 1 1192"/>
                <a:gd name="f248" fmla="*/ f181 1 8196"/>
                <a:gd name="f249" fmla="*/ f182 1 1192"/>
                <a:gd name="f250" fmla="*/ f183 1 8196"/>
                <a:gd name="f251" fmla="*/ f184 1 1192"/>
                <a:gd name="f252" fmla="*/ f185 1 8196"/>
                <a:gd name="f253" fmla="*/ f186 1 1192"/>
                <a:gd name="f254" fmla="*/ f187 1 8196"/>
                <a:gd name="f255" fmla="*/ f188 1 1192"/>
                <a:gd name="f256" fmla="*/ f189 1 8196"/>
                <a:gd name="f257" fmla="*/ f190 1 1192"/>
                <a:gd name="f258" fmla="*/ f191 1 8196"/>
                <a:gd name="f259" fmla="*/ f192 1 1192"/>
                <a:gd name="f260" fmla="*/ f193 1 8196"/>
                <a:gd name="f261" fmla="*/ f194 1 1192"/>
                <a:gd name="f262" fmla="*/ f195 1 1192"/>
                <a:gd name="f263" fmla="*/ 0 1 f128"/>
                <a:gd name="f264" fmla="*/ f6 1 f128"/>
                <a:gd name="f265" fmla="*/ 0 1 f129"/>
                <a:gd name="f266" fmla="*/ f7 1 f129"/>
                <a:gd name="f267" fmla="+- f196 0 f1"/>
                <a:gd name="f268" fmla="*/ f197 1 f128"/>
                <a:gd name="f269" fmla="*/ f198 1 f129"/>
                <a:gd name="f270" fmla="*/ f199 1 f128"/>
                <a:gd name="f271" fmla="*/ f200 1 f129"/>
                <a:gd name="f272" fmla="*/ f201 1 f128"/>
                <a:gd name="f273" fmla="*/ f202 1 f129"/>
                <a:gd name="f274" fmla="*/ f203 1 f128"/>
                <a:gd name="f275" fmla="*/ f204 1 f129"/>
                <a:gd name="f276" fmla="*/ f205 1 f128"/>
                <a:gd name="f277" fmla="*/ f206 1 f129"/>
                <a:gd name="f278" fmla="*/ f207 1 f128"/>
                <a:gd name="f279" fmla="*/ f208 1 f129"/>
                <a:gd name="f280" fmla="*/ f209 1 f128"/>
                <a:gd name="f281" fmla="*/ f210 1 f129"/>
                <a:gd name="f282" fmla="*/ f211 1 f128"/>
                <a:gd name="f283" fmla="*/ f212 1 f129"/>
                <a:gd name="f284" fmla="*/ f213 1 f128"/>
                <a:gd name="f285" fmla="*/ f214 1 f129"/>
                <a:gd name="f286" fmla="*/ f215 1 f128"/>
                <a:gd name="f287" fmla="*/ f216 1 f128"/>
                <a:gd name="f288" fmla="*/ f217 1 f129"/>
                <a:gd name="f289" fmla="*/ f218 1 f128"/>
                <a:gd name="f290" fmla="*/ f219 1 f129"/>
                <a:gd name="f291" fmla="*/ f220 1 f128"/>
                <a:gd name="f292" fmla="*/ f221 1 f129"/>
                <a:gd name="f293" fmla="*/ f222 1 f128"/>
                <a:gd name="f294" fmla="*/ f223 1 f129"/>
                <a:gd name="f295" fmla="*/ f224 1 f128"/>
                <a:gd name="f296" fmla="*/ f225 1 f129"/>
                <a:gd name="f297" fmla="*/ f226 1 f128"/>
                <a:gd name="f298" fmla="*/ f227 1 f129"/>
                <a:gd name="f299" fmla="*/ f228 1 f128"/>
                <a:gd name="f300" fmla="*/ f229 1 f129"/>
                <a:gd name="f301" fmla="*/ f230 1 f128"/>
                <a:gd name="f302" fmla="*/ f231 1 f129"/>
                <a:gd name="f303" fmla="*/ f232 1 f128"/>
                <a:gd name="f304" fmla="*/ f233 1 f129"/>
                <a:gd name="f305" fmla="*/ f234 1 f128"/>
                <a:gd name="f306" fmla="*/ f235 1 f129"/>
                <a:gd name="f307" fmla="*/ f236 1 f128"/>
                <a:gd name="f308" fmla="*/ f237 1 f129"/>
                <a:gd name="f309" fmla="*/ f238 1 f128"/>
                <a:gd name="f310" fmla="*/ f239 1 f129"/>
                <a:gd name="f311" fmla="*/ f240 1 f128"/>
                <a:gd name="f312" fmla="*/ f241 1 f129"/>
                <a:gd name="f313" fmla="*/ f242 1 f128"/>
                <a:gd name="f314" fmla="*/ f243 1 f129"/>
                <a:gd name="f315" fmla="*/ f244 1 f128"/>
                <a:gd name="f316" fmla="*/ f245 1 f129"/>
                <a:gd name="f317" fmla="*/ f246 1 f128"/>
                <a:gd name="f318" fmla="*/ f247 1 f129"/>
                <a:gd name="f319" fmla="*/ f248 1 f128"/>
                <a:gd name="f320" fmla="*/ f249 1 f129"/>
                <a:gd name="f321" fmla="*/ f250 1 f128"/>
                <a:gd name="f322" fmla="*/ f251 1 f129"/>
                <a:gd name="f323" fmla="*/ f252 1 f128"/>
                <a:gd name="f324" fmla="*/ f253 1 f129"/>
                <a:gd name="f325" fmla="*/ f254 1 f128"/>
                <a:gd name="f326" fmla="*/ f255 1 f129"/>
                <a:gd name="f327" fmla="*/ f256 1 f128"/>
                <a:gd name="f328" fmla="*/ f257 1 f129"/>
                <a:gd name="f329" fmla="*/ f258 1 f128"/>
                <a:gd name="f330" fmla="*/ f259 1 f129"/>
                <a:gd name="f331" fmla="*/ f260 1 f128"/>
                <a:gd name="f332" fmla="*/ f261 1 f129"/>
                <a:gd name="f333" fmla="*/ f262 1 f129"/>
                <a:gd name="f334" fmla="*/ f263 f123 1"/>
                <a:gd name="f335" fmla="*/ f264 f123 1"/>
                <a:gd name="f336" fmla="*/ f266 f124 1"/>
                <a:gd name="f337" fmla="*/ f265 f124 1"/>
                <a:gd name="f338" fmla="*/ f268 f123 1"/>
                <a:gd name="f339" fmla="*/ f269 f124 1"/>
                <a:gd name="f340" fmla="*/ f270 f123 1"/>
                <a:gd name="f341" fmla="*/ f271 f124 1"/>
                <a:gd name="f342" fmla="*/ f272 f123 1"/>
                <a:gd name="f343" fmla="*/ f273 f124 1"/>
                <a:gd name="f344" fmla="*/ f274 f123 1"/>
                <a:gd name="f345" fmla="*/ f275 f124 1"/>
                <a:gd name="f346" fmla="*/ f276 f123 1"/>
                <a:gd name="f347" fmla="*/ f277 f124 1"/>
                <a:gd name="f348" fmla="*/ f278 f123 1"/>
                <a:gd name="f349" fmla="*/ f279 f124 1"/>
                <a:gd name="f350" fmla="*/ f280 f123 1"/>
                <a:gd name="f351" fmla="*/ f281 f124 1"/>
                <a:gd name="f352" fmla="*/ f282 f123 1"/>
                <a:gd name="f353" fmla="*/ f283 f124 1"/>
                <a:gd name="f354" fmla="*/ f284 f123 1"/>
                <a:gd name="f355" fmla="*/ f285 f124 1"/>
                <a:gd name="f356" fmla="*/ f286 f123 1"/>
                <a:gd name="f357" fmla="*/ f287 f123 1"/>
                <a:gd name="f358" fmla="*/ f288 f124 1"/>
                <a:gd name="f359" fmla="*/ f289 f123 1"/>
                <a:gd name="f360" fmla="*/ f290 f124 1"/>
                <a:gd name="f361" fmla="*/ f291 f123 1"/>
                <a:gd name="f362" fmla="*/ f292 f124 1"/>
                <a:gd name="f363" fmla="*/ f293 f123 1"/>
                <a:gd name="f364" fmla="*/ f294 f124 1"/>
                <a:gd name="f365" fmla="*/ f295 f123 1"/>
                <a:gd name="f366" fmla="*/ f296 f124 1"/>
                <a:gd name="f367" fmla="*/ f297 f123 1"/>
                <a:gd name="f368" fmla="*/ f298 f124 1"/>
                <a:gd name="f369" fmla="*/ f299 f123 1"/>
                <a:gd name="f370" fmla="*/ f300 f124 1"/>
                <a:gd name="f371" fmla="*/ f301 f123 1"/>
                <a:gd name="f372" fmla="*/ f302 f124 1"/>
                <a:gd name="f373" fmla="*/ f303 f123 1"/>
                <a:gd name="f374" fmla="*/ f304 f124 1"/>
                <a:gd name="f375" fmla="*/ f305 f123 1"/>
                <a:gd name="f376" fmla="*/ f306 f124 1"/>
                <a:gd name="f377" fmla="*/ f307 f123 1"/>
                <a:gd name="f378" fmla="*/ f308 f124 1"/>
                <a:gd name="f379" fmla="*/ f309 f123 1"/>
                <a:gd name="f380" fmla="*/ f310 f124 1"/>
                <a:gd name="f381" fmla="*/ f311 f123 1"/>
                <a:gd name="f382" fmla="*/ f312 f124 1"/>
                <a:gd name="f383" fmla="*/ f313 f123 1"/>
                <a:gd name="f384" fmla="*/ f314 f124 1"/>
                <a:gd name="f385" fmla="*/ f315 f123 1"/>
                <a:gd name="f386" fmla="*/ f316 f124 1"/>
                <a:gd name="f387" fmla="*/ f317 f123 1"/>
                <a:gd name="f388" fmla="*/ f318 f124 1"/>
                <a:gd name="f389" fmla="*/ f319 f123 1"/>
                <a:gd name="f390" fmla="*/ f320 f124 1"/>
                <a:gd name="f391" fmla="*/ f321 f123 1"/>
                <a:gd name="f392" fmla="*/ f322 f124 1"/>
                <a:gd name="f393" fmla="*/ f323 f123 1"/>
                <a:gd name="f394" fmla="*/ f324 f124 1"/>
                <a:gd name="f395" fmla="*/ f325 f123 1"/>
                <a:gd name="f396" fmla="*/ f326 f124 1"/>
                <a:gd name="f397" fmla="*/ f327 f123 1"/>
                <a:gd name="f398" fmla="*/ f328 f124 1"/>
                <a:gd name="f399" fmla="*/ f329 f123 1"/>
                <a:gd name="f400" fmla="*/ f330 f124 1"/>
                <a:gd name="f401" fmla="*/ f331 f123 1"/>
                <a:gd name="f402" fmla="*/ f332 f124 1"/>
                <a:gd name="f403" fmla="*/ f333 f124 1"/>
              </a:gdLst>
              <a:ahLst/>
              <a:cxnLst>
                <a:cxn ang="3cd4">
                  <a:pos x="hc" y="t"/>
                </a:cxn>
                <a:cxn ang="0">
                  <a:pos x="r" y="vc"/>
                </a:cxn>
                <a:cxn ang="cd4">
                  <a:pos x="hc" y="b"/>
                </a:cxn>
                <a:cxn ang="cd2">
                  <a:pos x="l" y="vc"/>
                </a:cxn>
                <a:cxn ang="f267">
                  <a:pos x="f338" y="f339"/>
                </a:cxn>
                <a:cxn ang="f267">
                  <a:pos x="f340" y="f341"/>
                </a:cxn>
                <a:cxn ang="f267">
                  <a:pos x="f342" y="f343"/>
                </a:cxn>
                <a:cxn ang="f267">
                  <a:pos x="f344" y="f345"/>
                </a:cxn>
                <a:cxn ang="f267">
                  <a:pos x="f346" y="f347"/>
                </a:cxn>
                <a:cxn ang="f267">
                  <a:pos x="f348" y="f349"/>
                </a:cxn>
                <a:cxn ang="f267">
                  <a:pos x="f350" y="f351"/>
                </a:cxn>
                <a:cxn ang="f267">
                  <a:pos x="f352" y="f353"/>
                </a:cxn>
                <a:cxn ang="f267">
                  <a:pos x="f354" y="f355"/>
                </a:cxn>
                <a:cxn ang="f267">
                  <a:pos x="f356" y="f351"/>
                </a:cxn>
                <a:cxn ang="f267">
                  <a:pos x="f357" y="f358"/>
                </a:cxn>
                <a:cxn ang="f267">
                  <a:pos x="f359" y="f360"/>
                </a:cxn>
                <a:cxn ang="f267">
                  <a:pos x="f361" y="f362"/>
                </a:cxn>
                <a:cxn ang="f267">
                  <a:pos x="f363" y="f364"/>
                </a:cxn>
                <a:cxn ang="f267">
                  <a:pos x="f365" y="f366"/>
                </a:cxn>
                <a:cxn ang="f267">
                  <a:pos x="f367" y="f368"/>
                </a:cxn>
                <a:cxn ang="f267">
                  <a:pos x="f369" y="f370"/>
                </a:cxn>
                <a:cxn ang="f267">
                  <a:pos x="f371" y="f372"/>
                </a:cxn>
                <a:cxn ang="f267">
                  <a:pos x="f373" y="f374"/>
                </a:cxn>
                <a:cxn ang="f267">
                  <a:pos x="f375" y="f376"/>
                </a:cxn>
                <a:cxn ang="f267">
                  <a:pos x="f377" y="f378"/>
                </a:cxn>
                <a:cxn ang="f267">
                  <a:pos x="f379" y="f380"/>
                </a:cxn>
                <a:cxn ang="f267">
                  <a:pos x="f381" y="f382"/>
                </a:cxn>
                <a:cxn ang="f267">
                  <a:pos x="f383" y="f384"/>
                </a:cxn>
                <a:cxn ang="f267">
                  <a:pos x="f385" y="f386"/>
                </a:cxn>
                <a:cxn ang="f267">
                  <a:pos x="f387" y="f388"/>
                </a:cxn>
                <a:cxn ang="f267">
                  <a:pos x="f389" y="f390"/>
                </a:cxn>
                <a:cxn ang="f267">
                  <a:pos x="f391" y="f392"/>
                </a:cxn>
                <a:cxn ang="f267">
                  <a:pos x="f393" y="f394"/>
                </a:cxn>
                <a:cxn ang="f267">
                  <a:pos x="f395" y="f396"/>
                </a:cxn>
                <a:cxn ang="f267">
                  <a:pos x="f397" y="f398"/>
                </a:cxn>
                <a:cxn ang="f267">
                  <a:pos x="f399" y="f372"/>
                </a:cxn>
                <a:cxn ang="f267">
                  <a:pos x="f338" y="f400"/>
                </a:cxn>
                <a:cxn ang="f267">
                  <a:pos x="f401" y="f402"/>
                </a:cxn>
                <a:cxn ang="f267">
                  <a:pos x="f401" y="f403"/>
                </a:cxn>
                <a:cxn ang="f267">
                  <a:pos x="f338" y="f339"/>
                </a:cxn>
              </a:cxnLst>
              <a:rect l="f334" t="f337" r="f335" b="f336"/>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6" y="f120"/>
                  </a:lnTo>
                  <a:lnTo>
                    <a:pt x="f6" y="f121"/>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pitchFamily="34"/>
                <a:ea typeface=""/>
                <a:cs typeface="Arial" pitchFamily="34"/>
              </a:endParaRPr>
            </a:p>
          </p:txBody>
        </p:sp>
      </p:grpSp>
      <p:pic>
        <p:nvPicPr>
          <p:cNvPr id="9" name="Picture 1">
            <a:extLst>
              <a:ext uri="{FF2B5EF4-FFF2-40B4-BE49-F238E27FC236}">
                <a16:creationId xmlns:a16="http://schemas.microsoft.com/office/drawing/2014/main" id="{9A8F711D-1801-44BF-92D5-2CFB3FD2BF9B}"/>
              </a:ext>
            </a:extLst>
          </p:cNvPr>
          <p:cNvPicPr>
            <a:picLocks noChangeAspect="1"/>
          </p:cNvPicPr>
          <p:nvPr/>
        </p:nvPicPr>
        <p:blipFill>
          <a:blip r:embed="rId13"/>
          <a:stretch>
            <a:fillRect/>
          </a:stretch>
        </p:blipFill>
        <p:spPr>
          <a:xfrm>
            <a:off x="265093" y="5796591"/>
            <a:ext cx="2435705" cy="832515"/>
          </a:xfrm>
          <a:prstGeom prst="rect">
            <a:avLst/>
          </a:prstGeom>
          <a:noFill/>
          <a:ln cap="flat">
            <a:noFill/>
          </a:ln>
        </p:spPr>
      </p:pic>
      <p:sp>
        <p:nvSpPr>
          <p:cNvPr id="10" name="TextBox 1">
            <a:extLst>
              <a:ext uri="{FF2B5EF4-FFF2-40B4-BE49-F238E27FC236}">
                <a16:creationId xmlns:a16="http://schemas.microsoft.com/office/drawing/2014/main" id="{CE70F123-5F47-4F47-8EF1-DAC5A32615C6}"/>
              </a:ext>
            </a:extLst>
          </p:cNvPr>
          <p:cNvSpPr txBox="1"/>
          <p:nvPr/>
        </p:nvSpPr>
        <p:spPr>
          <a:xfrm>
            <a:off x="3116266" y="6182322"/>
            <a:ext cx="6027733" cy="523878"/>
          </a:xfrm>
          <a:prstGeom prst="rect">
            <a:avLst/>
          </a:prstGeom>
          <a:noFill/>
          <a:ln cap="flat">
            <a:noFill/>
          </a:ln>
        </p:spPr>
        <p:txBody>
          <a:bodyPr vert="horz" wrap="square" lIns="91412" tIns="45710" rIns="91412"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05E86"/>
                </a:solidFill>
                <a:uFillTx/>
                <a:latin typeface="Lucida Calligraphy" pitchFamily="66"/>
                <a:ea typeface=""/>
                <a:cs typeface="Arial"/>
              </a:rPr>
              <a:t>Fix It All With  a “Total Call”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pp.mopria.org/MopriaPrintService" TargetMode="External"/><Relationship Id="rId2" Type="http://schemas.openxmlformats.org/officeDocument/2006/relationships/hyperlink" Target="https://play.google.com/store/apps/details?id=org.mopria.printplugin&amp;hl=en" TargetMode="External"/><Relationship Id="rId1" Type="http://schemas.openxmlformats.org/officeDocument/2006/relationships/slideLayout" Target="../slideLayouts/slideLayout2.xml"/><Relationship Id="rId4" Type="http://schemas.openxmlformats.org/officeDocument/2006/relationships/hyperlink" Target="https://mopria.org/certified-product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C1931-B3CE-4B3D-B3FF-49B5949A6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045" y="851680"/>
            <a:ext cx="2316247" cy="1930206"/>
          </a:xfrm>
          <a:prstGeom prst="rect">
            <a:avLst/>
          </a:prstGeom>
        </p:spPr>
      </p:pic>
      <p:sp>
        <p:nvSpPr>
          <p:cNvPr id="8" name="TextBox 7">
            <a:extLst>
              <a:ext uri="{FF2B5EF4-FFF2-40B4-BE49-F238E27FC236}">
                <a16:creationId xmlns:a16="http://schemas.microsoft.com/office/drawing/2014/main" id="{EC90552F-1798-45BA-8AEF-E0F059384A2B}"/>
              </a:ext>
            </a:extLst>
          </p:cNvPr>
          <p:cNvSpPr txBox="1"/>
          <p:nvPr/>
        </p:nvSpPr>
        <p:spPr>
          <a:xfrm>
            <a:off x="1237957" y="3108960"/>
            <a:ext cx="6935372" cy="830997"/>
          </a:xfrm>
          <a:prstGeom prst="rect">
            <a:avLst/>
          </a:prstGeom>
          <a:noFill/>
        </p:spPr>
        <p:txBody>
          <a:bodyPr wrap="square" rtlCol="0">
            <a:spAutoFit/>
          </a:bodyPr>
          <a:lstStyle/>
          <a:p>
            <a:r>
              <a:rPr lang="en-US" sz="2400" dirty="0">
                <a:solidFill>
                  <a:schemeClr val="bg1"/>
                </a:solidFill>
                <a:latin typeface="Candara" panose="020E0502030303020204" pitchFamily="34" charset="0"/>
              </a:rPr>
              <a:t>This is a printing and scanning solution designed for Android.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2B155-EBA1-4ED8-8CB5-49EC534F9A6F}"/>
              </a:ext>
            </a:extLst>
          </p:cNvPr>
          <p:cNvSpPr txBox="1">
            <a:spLocks noGrp="1"/>
          </p:cNvSpPr>
          <p:nvPr>
            <p:ph type="title"/>
          </p:nvPr>
        </p:nvSpPr>
        <p:spPr>
          <a:xfrm>
            <a:off x="393894" y="577285"/>
            <a:ext cx="8201465" cy="4641829"/>
          </a:xfrm>
        </p:spPr>
        <p:txBody>
          <a:bodyPr/>
          <a:lstStyle/>
          <a:p>
            <a:pPr algn="l"/>
            <a:r>
              <a:rPr lang="en-US" sz="3600" b="1" i="0" u="none" strike="noStrike" dirty="0">
                <a:solidFill>
                  <a:srgbClr val="484848"/>
                </a:solidFill>
                <a:effectLst/>
                <a:latin typeface="Arial" panose="020B0604020202020204" pitchFamily="34" charset="0"/>
              </a:rPr>
              <a:t>        </a:t>
            </a:r>
            <a:r>
              <a:rPr lang="en-US" sz="4000" b="1" i="0" u="none" strike="noStrike" dirty="0">
                <a:solidFill>
                  <a:schemeClr val="bg1"/>
                </a:solidFill>
                <a:effectLst/>
                <a:latin typeface="Candara Light" panose="020E0502030303020204" pitchFamily="34" charset="0"/>
              </a:rPr>
              <a:t>Get the </a:t>
            </a:r>
            <a:r>
              <a:rPr lang="en-US" sz="4000" b="1" i="0" u="none" strike="noStrike" dirty="0" err="1">
                <a:solidFill>
                  <a:schemeClr val="bg1"/>
                </a:solidFill>
                <a:effectLst/>
                <a:latin typeface="Candara Light" panose="020E0502030303020204" pitchFamily="34" charset="0"/>
              </a:rPr>
              <a:t>Mopria</a:t>
            </a:r>
            <a:r>
              <a:rPr lang="en-US" sz="4000" b="1" i="0" u="none" strike="noStrike" dirty="0">
                <a:solidFill>
                  <a:schemeClr val="bg1"/>
                </a:solidFill>
                <a:effectLst/>
                <a:latin typeface="Candara Light" panose="020E0502030303020204" pitchFamily="34" charset="0"/>
              </a:rPr>
              <a:t> Print App</a:t>
            </a:r>
            <a:br>
              <a:rPr lang="en-US" sz="3600" b="1" i="0" u="none" strike="noStrike" dirty="0">
                <a:solidFill>
                  <a:srgbClr val="484848"/>
                </a:solidFill>
                <a:effectLst/>
                <a:latin typeface="Arial" panose="020B0604020202020204" pitchFamily="34" charset="0"/>
              </a:rPr>
            </a:br>
            <a:r>
              <a:rPr lang="en-US" sz="3600" b="1" dirty="0">
                <a:solidFill>
                  <a:srgbClr val="484848"/>
                </a:solidFill>
                <a:latin typeface="Arial" panose="020B0604020202020204" pitchFamily="34" charset="0"/>
              </a:rPr>
              <a:t> </a:t>
            </a:r>
            <a:r>
              <a:rPr lang="en-US" sz="2000" b="0" i="0" u="none" strike="noStrike" dirty="0">
                <a:solidFill>
                  <a:srgbClr val="484848"/>
                </a:solidFill>
                <a:effectLst/>
                <a:latin typeface="Arial" panose="020B0604020202020204" pitchFamily="34" charset="0"/>
              </a:rPr>
              <a:t>Most Android devices come preinstalled with a </a:t>
            </a:r>
            <a:r>
              <a:rPr lang="en-US" sz="2000" b="0" i="0" u="none" strike="noStrike" dirty="0" err="1">
                <a:solidFill>
                  <a:srgbClr val="484848"/>
                </a:solidFill>
                <a:effectLst/>
                <a:latin typeface="Arial" panose="020B0604020202020204" pitchFamily="34" charset="0"/>
              </a:rPr>
              <a:t>Mopria</a:t>
            </a:r>
            <a:r>
              <a:rPr lang="en-US" sz="2000" b="0" i="0" u="none" strike="noStrike" dirty="0">
                <a:solidFill>
                  <a:srgbClr val="484848"/>
                </a:solidFill>
                <a:effectLst/>
                <a:latin typeface="Arial" panose="020B0604020202020204" pitchFamily="34" charset="0"/>
              </a:rPr>
              <a:t> powered print service. If your Android device is not yet able to print, you can download the </a:t>
            </a:r>
            <a:r>
              <a:rPr lang="en-US" sz="2000" b="0" i="0" u="none" strike="noStrike" dirty="0" err="1">
                <a:solidFill>
                  <a:srgbClr val="484848"/>
                </a:solidFill>
                <a:effectLst/>
                <a:latin typeface="Arial" panose="020B0604020202020204" pitchFamily="34" charset="0"/>
              </a:rPr>
              <a:t>Mopria</a:t>
            </a:r>
            <a:r>
              <a:rPr lang="en-US" sz="2000" b="0" i="0" u="none" strike="noStrike" dirty="0">
                <a:solidFill>
                  <a:srgbClr val="484848"/>
                </a:solidFill>
                <a:effectLst/>
                <a:latin typeface="Arial" panose="020B0604020202020204" pitchFamily="34" charset="0"/>
              </a:rPr>
              <a:t> Print Service app from </a:t>
            </a:r>
            <a:r>
              <a:rPr lang="en-US" sz="2000" b="0" i="0" u="none" strike="noStrike" dirty="0">
                <a:solidFill>
                  <a:srgbClr val="4295CD"/>
                </a:solidFill>
                <a:effectLst/>
                <a:latin typeface="Arial" panose="020B0604020202020204" pitchFamily="34" charset="0"/>
                <a:hlinkClick r:id="rId2"/>
              </a:rPr>
              <a:t>Google Play</a:t>
            </a:r>
            <a:r>
              <a:rPr lang="en-US" sz="2000" b="0" i="0" u="none" strike="noStrike" dirty="0">
                <a:solidFill>
                  <a:srgbClr val="484848"/>
                </a:solidFill>
                <a:effectLst/>
                <a:latin typeface="Arial" panose="020B0604020202020204" pitchFamily="34" charset="0"/>
              </a:rPr>
              <a:t> or directly from the </a:t>
            </a:r>
            <a:r>
              <a:rPr lang="en-US" sz="2000" b="0" i="0" u="none" strike="noStrike" dirty="0" err="1">
                <a:solidFill>
                  <a:srgbClr val="4295CD"/>
                </a:solidFill>
                <a:effectLst/>
                <a:latin typeface="Arial" panose="020B0604020202020204" pitchFamily="34" charset="0"/>
                <a:hlinkClick r:id="rId3"/>
              </a:rPr>
              <a:t>Mopria</a:t>
            </a:r>
            <a:r>
              <a:rPr lang="en-US" sz="2000" b="0" i="0" u="none" strike="noStrike" dirty="0">
                <a:solidFill>
                  <a:srgbClr val="4295CD"/>
                </a:solidFill>
                <a:effectLst/>
                <a:latin typeface="Arial" panose="020B0604020202020204" pitchFamily="34" charset="0"/>
                <a:hlinkClick r:id="rId3"/>
              </a:rPr>
              <a:t> website</a:t>
            </a:r>
            <a:r>
              <a:rPr lang="en-US" sz="2000" b="0" i="0" u="none" strike="noStrike" dirty="0">
                <a:solidFill>
                  <a:srgbClr val="484848"/>
                </a:solidFill>
                <a:effectLst/>
                <a:latin typeface="Arial" panose="020B0604020202020204" pitchFamily="34" charset="0"/>
              </a:rPr>
              <a:t>.</a:t>
            </a:r>
            <a:br>
              <a:rPr lang="en-US" sz="2000" b="0" i="0" u="none" strike="noStrike" dirty="0">
                <a:solidFill>
                  <a:srgbClr val="484848"/>
                </a:solidFill>
                <a:effectLst/>
                <a:latin typeface="Arial" panose="020B0604020202020204" pitchFamily="34" charset="0"/>
              </a:rPr>
            </a:br>
            <a:br>
              <a:rPr lang="en-US" sz="2000" b="0" i="0" u="none" strike="noStrike" dirty="0">
                <a:solidFill>
                  <a:srgbClr val="484848"/>
                </a:solidFill>
                <a:effectLst/>
                <a:latin typeface="Arial" panose="020B0604020202020204" pitchFamily="34" charset="0"/>
              </a:rPr>
            </a:br>
            <a:r>
              <a:rPr lang="en-US" sz="2000" b="0" i="0" u="none" strike="noStrike" dirty="0">
                <a:solidFill>
                  <a:srgbClr val="484848"/>
                </a:solidFill>
                <a:effectLst/>
                <a:latin typeface="Arial" panose="020B0604020202020204" pitchFamily="34" charset="0"/>
              </a:rPr>
              <a:t>   </a:t>
            </a:r>
            <a:r>
              <a:rPr lang="en-US" sz="3600" b="0" i="0" u="none" strike="noStrike" dirty="0">
                <a:solidFill>
                  <a:schemeClr val="bg1"/>
                </a:solidFill>
                <a:effectLst/>
                <a:latin typeface="+mj-lt"/>
              </a:rPr>
              <a:t>Check to see if your product is Certified</a:t>
            </a:r>
            <a:br>
              <a:rPr lang="en-US" sz="3600" b="0" i="0" u="none" strike="noStrike" dirty="0">
                <a:solidFill>
                  <a:schemeClr val="bg1"/>
                </a:solidFill>
                <a:effectLst/>
                <a:latin typeface="Candara" panose="020E0502030303020204" pitchFamily="34" charset="0"/>
              </a:rPr>
            </a:br>
            <a:r>
              <a:rPr lang="en-US" sz="3600" b="0" i="0" u="none" strike="noStrike" dirty="0">
                <a:solidFill>
                  <a:schemeClr val="bg1"/>
                </a:solidFill>
                <a:effectLst/>
                <a:latin typeface="Candara" panose="020E0502030303020204" pitchFamily="34" charset="0"/>
              </a:rPr>
              <a:t>            </a:t>
            </a:r>
            <a:r>
              <a:rPr lang="en-US" sz="2400" b="0" i="0" u="none" strike="noStrike" dirty="0">
                <a:solidFill>
                  <a:schemeClr val="bg1"/>
                </a:solidFill>
                <a:effectLst/>
                <a:latin typeface="Candara" panose="020E0502030303020204" pitchFamily="34" charset="0"/>
                <a:hlinkClick r:id="rId4"/>
              </a:rPr>
              <a:t>https://mopria.org/certified-products</a:t>
            </a:r>
            <a:br>
              <a:rPr lang="en-US" sz="3600" b="0" i="0" u="none" strike="noStrike" dirty="0">
                <a:solidFill>
                  <a:schemeClr val="bg1"/>
                </a:solidFill>
                <a:effectLst/>
                <a:latin typeface="Candara" panose="020E0502030303020204" pitchFamily="34" charset="0"/>
              </a:rPr>
            </a:br>
            <a:endParaRPr lang="en-US" sz="3600" b="0" i="0" u="none" strike="noStrike" dirty="0">
              <a:solidFill>
                <a:schemeClr val="bg1"/>
              </a:solidFill>
              <a:effectLst/>
              <a:latin typeface="Candara" panose="020E0502030303020204" pitchFamily="34" charset="0"/>
            </a:endParaRPr>
          </a:p>
        </p:txBody>
      </p:sp>
    </p:spTree>
    <p:extLst>
      <p:ext uri="{BB962C8B-B14F-4D97-AF65-F5344CB8AC3E}">
        <p14:creationId xmlns:p14="http://schemas.microsoft.com/office/powerpoint/2010/main" val="260769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2B155-EBA1-4ED8-8CB5-49EC534F9A6F}"/>
              </a:ext>
            </a:extLst>
          </p:cNvPr>
          <p:cNvSpPr txBox="1">
            <a:spLocks noGrp="1"/>
          </p:cNvSpPr>
          <p:nvPr>
            <p:ph type="title"/>
          </p:nvPr>
        </p:nvSpPr>
        <p:spPr/>
        <p:txBody>
          <a:bodyPr/>
          <a:lstStyle/>
          <a:p>
            <a:r>
              <a:rPr lang="en-US" sz="4000" dirty="0"/>
              <a:t>Android Printing</a:t>
            </a:r>
          </a:p>
        </p:txBody>
      </p:sp>
      <p:pic>
        <p:nvPicPr>
          <p:cNvPr id="4" name="How to print from Android">
            <a:hlinkClick r:id="" action="ppaction://media"/>
            <a:extLst>
              <a:ext uri="{FF2B5EF4-FFF2-40B4-BE49-F238E27FC236}">
                <a16:creationId xmlns:a16="http://schemas.microsoft.com/office/drawing/2014/main" id="{6727B199-2831-4379-B124-70E0869472A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79927"/>
            <a:ext cx="6096000" cy="3429000"/>
          </a:xfrm>
          <a:prstGeom prst="rect">
            <a:avLst/>
          </a:prstGeom>
        </p:spPr>
      </p:pic>
    </p:spTree>
    <p:extLst>
      <p:ext uri="{BB962C8B-B14F-4D97-AF65-F5344CB8AC3E}">
        <p14:creationId xmlns:p14="http://schemas.microsoft.com/office/powerpoint/2010/main" val="33463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2B155-EBA1-4ED8-8CB5-49EC534F9A6F}"/>
              </a:ext>
            </a:extLst>
          </p:cNvPr>
          <p:cNvSpPr txBox="1">
            <a:spLocks noGrp="1"/>
          </p:cNvSpPr>
          <p:nvPr>
            <p:ph type="title"/>
          </p:nvPr>
        </p:nvSpPr>
        <p:spPr/>
        <p:txBody>
          <a:bodyPr/>
          <a:lstStyle/>
          <a:p>
            <a:r>
              <a:rPr lang="en-US" sz="4000" dirty="0" err="1"/>
              <a:t>Mopria</a:t>
            </a:r>
            <a:r>
              <a:rPr lang="en-US" sz="4000" dirty="0"/>
              <a:t> Scanning</a:t>
            </a:r>
          </a:p>
        </p:txBody>
      </p:sp>
      <p:pic>
        <p:nvPicPr>
          <p:cNvPr id="4" name="Mopria Scan The best scan app for Android">
            <a:hlinkClick r:id="" action="ppaction://media"/>
            <a:extLst>
              <a:ext uri="{FF2B5EF4-FFF2-40B4-BE49-F238E27FC236}">
                <a16:creationId xmlns:a16="http://schemas.microsoft.com/office/drawing/2014/main" id="{55DEF64C-D809-451C-B02E-59A2671D2F7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51792"/>
            <a:ext cx="6096000" cy="3429000"/>
          </a:xfrm>
          <a:prstGeom prst="rect">
            <a:avLst/>
          </a:prstGeom>
        </p:spPr>
      </p:pic>
    </p:spTree>
    <p:extLst>
      <p:ext uri="{BB962C8B-B14F-4D97-AF65-F5344CB8AC3E}">
        <p14:creationId xmlns:p14="http://schemas.microsoft.com/office/powerpoint/2010/main" val="20348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Wavefor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 Sales Background 2016.odp" id="{16A8AB85-E100-4EE9-9EA0-F8DA8403B4C1}" vid="{DA555BE0-5D0F-4595-9CF6-4435B14861CC}"/>
    </a:ext>
  </a:extLst>
</a:theme>
</file>

<file path=docProps/app.xml><?xml version="1.0" encoding="utf-8"?>
<Properties xmlns="http://schemas.openxmlformats.org/officeDocument/2006/extended-properties" xmlns:vt="http://schemas.openxmlformats.org/officeDocument/2006/docPropsVTypes">
  <Template>Metro Sales Background 2016</Template>
  <TotalTime>1535</TotalTime>
  <Words>85</Words>
  <Application>Microsoft Office PowerPoint</Application>
  <PresentationFormat>On-screen Show (4:3)</PresentationFormat>
  <Paragraphs>4</Paragraphs>
  <Slides>4</Slides>
  <Notes>0</Notes>
  <HiddenSlides>0</HiddenSlides>
  <MMClips>2</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Waveform</vt:lpstr>
      <vt:lpstr>PowerPoint Presentation</vt:lpstr>
      <vt:lpstr>        Get the Mopria Print App  Most Android devices come preinstalled with a Mopria powered print service. If your Android device is not yet able to print, you can download the Mopria Print Service app from Google Play or directly from the Mopria website.     Check to see if your product is Certified             https://mopria.org/certified-products </vt:lpstr>
      <vt:lpstr>Android Printing</vt:lpstr>
      <vt:lpstr>Mopria Scanning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Syncplicity For Customer Drivers</dc:title>
  <dc:creator>Cliff Nelson</dc:creator>
  <cp:lastModifiedBy>Cliff Nelson</cp:lastModifiedBy>
  <cp:revision>36</cp:revision>
  <dcterms:created xsi:type="dcterms:W3CDTF">2020-09-04T19:35:28Z</dcterms:created>
  <dcterms:modified xsi:type="dcterms:W3CDTF">2021-01-26T15:12:40Z</dcterms:modified>
</cp:coreProperties>
</file>