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5" r:id="rId4"/>
    <p:sldId id="266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68CF487B-37D3-48D6-9388-8CDBA835AEEF}"/>
              </a:ext>
            </a:extLst>
          </p:cNvPr>
          <p:cNvSpPr/>
          <p:nvPr/>
        </p:nvSpPr>
        <p:spPr>
          <a:xfrm>
            <a:off x="304800" y="228600"/>
            <a:ext cx="11595104" cy="6035670"/>
          </a:xfrm>
          <a:custGeom>
            <a:avLst>
              <a:gd name="f10" fmla="val 27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27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ndara"/>
              <a:ea typeface=""/>
              <a:cs typeface=""/>
            </a:endParaRP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76F6C49D-D0E0-43B6-A56E-E8AF4A25AB6D}"/>
              </a:ext>
            </a:extLst>
          </p:cNvPr>
          <p:cNvGrpSpPr/>
          <p:nvPr/>
        </p:nvGrpSpPr>
        <p:grpSpPr>
          <a:xfrm>
            <a:off x="281512" y="5354635"/>
            <a:ext cx="11631083" cy="1330323"/>
            <a:chOff x="211134" y="5354634"/>
            <a:chExt cx="8723312" cy="1330323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74C5BDF8-A24A-424A-B121-C26B70A6AA6B}"/>
                </a:ext>
              </a:extLst>
            </p:cNvPr>
            <p:cNvSpPr/>
            <p:nvPr/>
          </p:nvSpPr>
          <p:spPr>
            <a:xfrm>
              <a:off x="6054352" y="5499722"/>
              <a:ext cx="2880094" cy="714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06"/>
                <a:gd name="f7" fmla="val 640"/>
                <a:gd name="f8" fmla="val 2700"/>
                <a:gd name="f9" fmla="val 2586"/>
                <a:gd name="f10" fmla="val 18"/>
                <a:gd name="f11" fmla="val 2470"/>
                <a:gd name="f12" fmla="val 38"/>
                <a:gd name="f13" fmla="val 2352"/>
                <a:gd name="f14" fmla="val 60"/>
                <a:gd name="f15" fmla="val 2230"/>
                <a:gd name="f16" fmla="val 82"/>
                <a:gd name="f17" fmla="val 2106"/>
                <a:gd name="f18" fmla="val 108"/>
                <a:gd name="f19" fmla="val 1978"/>
                <a:gd name="f20" fmla="val 134"/>
                <a:gd name="f21" fmla="val 1848"/>
                <a:gd name="f22" fmla="val 164"/>
                <a:gd name="f23" fmla="val 1714"/>
                <a:gd name="f24" fmla="val 194"/>
                <a:gd name="f25" fmla="val 1472"/>
                <a:gd name="f26" fmla="val 252"/>
                <a:gd name="f27" fmla="val 1236"/>
                <a:gd name="f28" fmla="val 304"/>
                <a:gd name="f29" fmla="val 1010"/>
                <a:gd name="f30" fmla="val 352"/>
                <a:gd name="f31" fmla="val 792"/>
                <a:gd name="f32" fmla="val 398"/>
                <a:gd name="f33" fmla="val 584"/>
                <a:gd name="f34" fmla="val 438"/>
                <a:gd name="f35" fmla="val 382"/>
                <a:gd name="f36" fmla="val 474"/>
                <a:gd name="f37" fmla="val 188"/>
                <a:gd name="f38" fmla="val 508"/>
                <a:gd name="f39" fmla="val 538"/>
                <a:gd name="f40" fmla="val 130"/>
                <a:gd name="f41" fmla="val 556"/>
                <a:gd name="f42" fmla="val 254"/>
                <a:gd name="f43" fmla="val 572"/>
                <a:gd name="f44" fmla="val 374"/>
                <a:gd name="f45" fmla="val 586"/>
                <a:gd name="f46" fmla="val 492"/>
                <a:gd name="f47" fmla="val 598"/>
                <a:gd name="f48" fmla="val 606"/>
                <a:gd name="f49" fmla="val 610"/>
                <a:gd name="f50" fmla="val 716"/>
                <a:gd name="f51" fmla="val 618"/>
                <a:gd name="f52" fmla="val 822"/>
                <a:gd name="f53" fmla="val 626"/>
                <a:gd name="f54" fmla="val 926"/>
                <a:gd name="f55" fmla="val 632"/>
                <a:gd name="f56" fmla="val 1028"/>
                <a:gd name="f57" fmla="val 636"/>
                <a:gd name="f58" fmla="val 1126"/>
                <a:gd name="f59" fmla="val 638"/>
                <a:gd name="f60" fmla="val 1220"/>
                <a:gd name="f61" fmla="val 1312"/>
                <a:gd name="f62" fmla="val 1402"/>
                <a:gd name="f63" fmla="val 1490"/>
                <a:gd name="f64" fmla="val 1574"/>
                <a:gd name="f65" fmla="val 1656"/>
                <a:gd name="f66" fmla="val 1734"/>
                <a:gd name="f67" fmla="val 620"/>
                <a:gd name="f68" fmla="val 1812"/>
                <a:gd name="f69" fmla="val 612"/>
                <a:gd name="f70" fmla="val 1886"/>
                <a:gd name="f71" fmla="val 602"/>
                <a:gd name="f72" fmla="val 1960"/>
                <a:gd name="f73" fmla="val 592"/>
                <a:gd name="f74" fmla="val 2030"/>
                <a:gd name="f75" fmla="val 580"/>
                <a:gd name="f76" fmla="val 2100"/>
                <a:gd name="f77" fmla="val 568"/>
                <a:gd name="f78" fmla="val 2166"/>
                <a:gd name="f79" fmla="val 554"/>
                <a:gd name="f80" fmla="val 2232"/>
                <a:gd name="f81" fmla="val 540"/>
                <a:gd name="f82" fmla="val 2296"/>
                <a:gd name="f83" fmla="val 524"/>
                <a:gd name="f84" fmla="val 2358"/>
                <a:gd name="f85" fmla="val 2418"/>
                <a:gd name="f86" fmla="val 490"/>
                <a:gd name="f87" fmla="val 2478"/>
                <a:gd name="f88" fmla="val 472"/>
                <a:gd name="f89" fmla="val 2592"/>
                <a:gd name="f90" fmla="val 432"/>
                <a:gd name="f91" fmla="val 2702"/>
                <a:gd name="f92" fmla="val 390"/>
                <a:gd name="f93" fmla="val 388"/>
                <a:gd name="f94" fmla="+- 0 0 -90"/>
                <a:gd name="f95" fmla="*/ f3 1 2706"/>
                <a:gd name="f96" fmla="*/ f4 1 640"/>
                <a:gd name="f97" fmla="+- f7 0 f5"/>
                <a:gd name="f98" fmla="+- f6 0 f5"/>
                <a:gd name="f99" fmla="*/ f94 f0 1"/>
                <a:gd name="f100" fmla="*/ f98 1 2706"/>
                <a:gd name="f101" fmla="*/ f97 1 640"/>
                <a:gd name="f102" fmla="*/ 4286250 f98 1"/>
                <a:gd name="f103" fmla="*/ 0 f97 1"/>
                <a:gd name="f104" fmla="*/ 4105275 f98 1"/>
                <a:gd name="f105" fmla="*/ 28575 f97 1"/>
                <a:gd name="f106" fmla="*/ 3921125 f98 1"/>
                <a:gd name="f107" fmla="*/ 60325 f97 1"/>
                <a:gd name="f108" fmla="*/ 3733800 f98 1"/>
                <a:gd name="f109" fmla="*/ 95250 f97 1"/>
                <a:gd name="f110" fmla="*/ 3540125 f98 1"/>
                <a:gd name="f111" fmla="*/ 130175 f97 1"/>
                <a:gd name="f112" fmla="*/ 3343275 f98 1"/>
                <a:gd name="f113" fmla="*/ 171450 f97 1"/>
                <a:gd name="f114" fmla="*/ 3140075 f98 1"/>
                <a:gd name="f115" fmla="*/ 212725 f97 1"/>
                <a:gd name="f116" fmla="*/ 2933700 f98 1"/>
                <a:gd name="f117" fmla="*/ 260350 f97 1"/>
                <a:gd name="f118" fmla="*/ 2720975 f98 1"/>
                <a:gd name="f119" fmla="*/ 307975 f97 1"/>
                <a:gd name="f120" fmla="*/ 2336800 f98 1"/>
                <a:gd name="f121" fmla="*/ 400050 f97 1"/>
                <a:gd name="f122" fmla="*/ 1962150 f98 1"/>
                <a:gd name="f123" fmla="*/ 482600 f97 1"/>
                <a:gd name="f124" fmla="*/ 1603375 f98 1"/>
                <a:gd name="f125" fmla="*/ 558800 f97 1"/>
                <a:gd name="f126" fmla="*/ 1257300 f98 1"/>
                <a:gd name="f127" fmla="*/ 631825 f97 1"/>
                <a:gd name="f128" fmla="*/ 927100 f98 1"/>
                <a:gd name="f129" fmla="*/ 695325 f97 1"/>
                <a:gd name="f130" fmla="*/ 606425 f98 1"/>
                <a:gd name="f131" fmla="*/ 752475 f97 1"/>
                <a:gd name="f132" fmla="*/ 298450 f98 1"/>
                <a:gd name="f133" fmla="*/ 806450 f97 1"/>
                <a:gd name="f134" fmla="*/ 0 f98 1"/>
                <a:gd name="f135" fmla="*/ 854075 f97 1"/>
                <a:gd name="f136" fmla="*/ 206375 f98 1"/>
                <a:gd name="f137" fmla="*/ 882650 f97 1"/>
                <a:gd name="f138" fmla="*/ 403225 f98 1"/>
                <a:gd name="f139" fmla="*/ 908050 f97 1"/>
                <a:gd name="f140" fmla="*/ 593725 f98 1"/>
                <a:gd name="f141" fmla="*/ 930275 f97 1"/>
                <a:gd name="f142" fmla="*/ 781050 f98 1"/>
                <a:gd name="f143" fmla="*/ 949325 f97 1"/>
                <a:gd name="f144" fmla="*/ 962025 f98 1"/>
                <a:gd name="f145" fmla="*/ 968375 f97 1"/>
                <a:gd name="f146" fmla="*/ 1136650 f98 1"/>
                <a:gd name="f147" fmla="*/ 981075 f97 1"/>
                <a:gd name="f148" fmla="*/ 1304925 f98 1"/>
                <a:gd name="f149" fmla="*/ 993775 f97 1"/>
                <a:gd name="f150" fmla="*/ 1470025 f98 1"/>
                <a:gd name="f151" fmla="*/ 1003300 f97 1"/>
                <a:gd name="f152" fmla="*/ 1631950 f98 1"/>
                <a:gd name="f153" fmla="*/ 1009650 f97 1"/>
                <a:gd name="f154" fmla="*/ 1787525 f98 1"/>
                <a:gd name="f155" fmla="*/ 1012825 f97 1"/>
                <a:gd name="f156" fmla="*/ 1936750 f98 1"/>
                <a:gd name="f157" fmla="*/ 1016000 f97 1"/>
                <a:gd name="f158" fmla="*/ 2082800 f98 1"/>
                <a:gd name="f159" fmla="*/ 2225675 f98 1"/>
                <a:gd name="f160" fmla="*/ 2365375 f98 1"/>
                <a:gd name="f161" fmla="*/ 2498725 f98 1"/>
                <a:gd name="f162" fmla="*/ 2628900 f98 1"/>
                <a:gd name="f163" fmla="*/ 2752725 f98 1"/>
                <a:gd name="f164" fmla="*/ 984250 f97 1"/>
                <a:gd name="f165" fmla="*/ 2876550 f98 1"/>
                <a:gd name="f166" fmla="*/ 971550 f97 1"/>
                <a:gd name="f167" fmla="*/ 2994025 f98 1"/>
                <a:gd name="f168" fmla="*/ 955675 f97 1"/>
                <a:gd name="f169" fmla="*/ 3111500 f98 1"/>
                <a:gd name="f170" fmla="*/ 939800 f97 1"/>
                <a:gd name="f171" fmla="*/ 3222625 f98 1"/>
                <a:gd name="f172" fmla="*/ 920750 f97 1"/>
                <a:gd name="f173" fmla="*/ 3333750 f98 1"/>
                <a:gd name="f174" fmla="*/ 901700 f97 1"/>
                <a:gd name="f175" fmla="*/ 3438525 f98 1"/>
                <a:gd name="f176" fmla="*/ 879475 f97 1"/>
                <a:gd name="f177" fmla="*/ 3543300 f98 1"/>
                <a:gd name="f178" fmla="*/ 857250 f97 1"/>
                <a:gd name="f179" fmla="*/ 3644900 f98 1"/>
                <a:gd name="f180" fmla="*/ 831850 f97 1"/>
                <a:gd name="f181" fmla="*/ 3743325 f98 1"/>
                <a:gd name="f182" fmla="*/ 3838575 f98 1"/>
                <a:gd name="f183" fmla="*/ 777875 f97 1"/>
                <a:gd name="f184" fmla="*/ 3933825 f98 1"/>
                <a:gd name="f185" fmla="*/ 749300 f97 1"/>
                <a:gd name="f186" fmla="*/ 4114800 f98 1"/>
                <a:gd name="f187" fmla="*/ 685800 f97 1"/>
                <a:gd name="f188" fmla="*/ 4289425 f98 1"/>
                <a:gd name="f189" fmla="*/ 619125 f97 1"/>
                <a:gd name="f190" fmla="*/ 4295775 f98 1"/>
                <a:gd name="f191" fmla="*/ 615950 f97 1"/>
                <a:gd name="f192" fmla="*/ f99 1 f2"/>
                <a:gd name="f193" fmla="*/ f102 1 2706"/>
                <a:gd name="f194" fmla="*/ f103 1 640"/>
                <a:gd name="f195" fmla="*/ f104 1 2706"/>
                <a:gd name="f196" fmla="*/ f105 1 640"/>
                <a:gd name="f197" fmla="*/ f106 1 2706"/>
                <a:gd name="f198" fmla="*/ f107 1 640"/>
                <a:gd name="f199" fmla="*/ f108 1 2706"/>
                <a:gd name="f200" fmla="*/ f109 1 640"/>
                <a:gd name="f201" fmla="*/ f110 1 2706"/>
                <a:gd name="f202" fmla="*/ f111 1 640"/>
                <a:gd name="f203" fmla="*/ f112 1 2706"/>
                <a:gd name="f204" fmla="*/ f113 1 640"/>
                <a:gd name="f205" fmla="*/ f114 1 2706"/>
                <a:gd name="f206" fmla="*/ f115 1 640"/>
                <a:gd name="f207" fmla="*/ f116 1 2706"/>
                <a:gd name="f208" fmla="*/ f117 1 640"/>
                <a:gd name="f209" fmla="*/ f118 1 2706"/>
                <a:gd name="f210" fmla="*/ f119 1 640"/>
                <a:gd name="f211" fmla="*/ f120 1 2706"/>
                <a:gd name="f212" fmla="*/ f121 1 640"/>
                <a:gd name="f213" fmla="*/ f122 1 2706"/>
                <a:gd name="f214" fmla="*/ f123 1 640"/>
                <a:gd name="f215" fmla="*/ f124 1 2706"/>
                <a:gd name="f216" fmla="*/ f125 1 640"/>
                <a:gd name="f217" fmla="*/ f126 1 2706"/>
                <a:gd name="f218" fmla="*/ f127 1 640"/>
                <a:gd name="f219" fmla="*/ f128 1 2706"/>
                <a:gd name="f220" fmla="*/ f129 1 640"/>
                <a:gd name="f221" fmla="*/ f130 1 2706"/>
                <a:gd name="f222" fmla="*/ f131 1 640"/>
                <a:gd name="f223" fmla="*/ f132 1 2706"/>
                <a:gd name="f224" fmla="*/ f133 1 640"/>
                <a:gd name="f225" fmla="*/ f134 1 2706"/>
                <a:gd name="f226" fmla="*/ f135 1 640"/>
                <a:gd name="f227" fmla="*/ f136 1 2706"/>
                <a:gd name="f228" fmla="*/ f137 1 640"/>
                <a:gd name="f229" fmla="*/ f138 1 2706"/>
                <a:gd name="f230" fmla="*/ f139 1 640"/>
                <a:gd name="f231" fmla="*/ f140 1 2706"/>
                <a:gd name="f232" fmla="*/ f141 1 640"/>
                <a:gd name="f233" fmla="*/ f142 1 2706"/>
                <a:gd name="f234" fmla="*/ f143 1 640"/>
                <a:gd name="f235" fmla="*/ f144 1 2706"/>
                <a:gd name="f236" fmla="*/ f145 1 640"/>
                <a:gd name="f237" fmla="*/ f146 1 2706"/>
                <a:gd name="f238" fmla="*/ f147 1 640"/>
                <a:gd name="f239" fmla="*/ f148 1 2706"/>
                <a:gd name="f240" fmla="*/ f149 1 640"/>
                <a:gd name="f241" fmla="*/ f150 1 2706"/>
                <a:gd name="f242" fmla="*/ f151 1 640"/>
                <a:gd name="f243" fmla="*/ f152 1 2706"/>
                <a:gd name="f244" fmla="*/ f153 1 640"/>
                <a:gd name="f245" fmla="*/ f154 1 2706"/>
                <a:gd name="f246" fmla="*/ f155 1 640"/>
                <a:gd name="f247" fmla="*/ f156 1 2706"/>
                <a:gd name="f248" fmla="*/ f157 1 640"/>
                <a:gd name="f249" fmla="*/ f158 1 2706"/>
                <a:gd name="f250" fmla="*/ f159 1 2706"/>
                <a:gd name="f251" fmla="*/ f160 1 2706"/>
                <a:gd name="f252" fmla="*/ f161 1 2706"/>
                <a:gd name="f253" fmla="*/ f162 1 2706"/>
                <a:gd name="f254" fmla="*/ f163 1 2706"/>
                <a:gd name="f255" fmla="*/ f164 1 640"/>
                <a:gd name="f256" fmla="*/ f165 1 2706"/>
                <a:gd name="f257" fmla="*/ f166 1 640"/>
                <a:gd name="f258" fmla="*/ f167 1 2706"/>
                <a:gd name="f259" fmla="*/ f168 1 640"/>
                <a:gd name="f260" fmla="*/ f169 1 2706"/>
                <a:gd name="f261" fmla="*/ f170 1 640"/>
                <a:gd name="f262" fmla="*/ f171 1 2706"/>
                <a:gd name="f263" fmla="*/ f172 1 640"/>
                <a:gd name="f264" fmla="*/ f173 1 2706"/>
                <a:gd name="f265" fmla="*/ f174 1 640"/>
                <a:gd name="f266" fmla="*/ f175 1 2706"/>
                <a:gd name="f267" fmla="*/ f176 1 640"/>
                <a:gd name="f268" fmla="*/ f177 1 2706"/>
                <a:gd name="f269" fmla="*/ f178 1 640"/>
                <a:gd name="f270" fmla="*/ f179 1 2706"/>
                <a:gd name="f271" fmla="*/ f180 1 640"/>
                <a:gd name="f272" fmla="*/ f181 1 2706"/>
                <a:gd name="f273" fmla="*/ f182 1 2706"/>
                <a:gd name="f274" fmla="*/ f183 1 640"/>
                <a:gd name="f275" fmla="*/ f184 1 2706"/>
                <a:gd name="f276" fmla="*/ f185 1 640"/>
                <a:gd name="f277" fmla="*/ f186 1 2706"/>
                <a:gd name="f278" fmla="*/ f187 1 640"/>
                <a:gd name="f279" fmla="*/ f188 1 2706"/>
                <a:gd name="f280" fmla="*/ f189 1 640"/>
                <a:gd name="f281" fmla="*/ f190 1 2706"/>
                <a:gd name="f282" fmla="*/ f191 1 640"/>
                <a:gd name="f283" fmla="*/ 0 1 f100"/>
                <a:gd name="f284" fmla="*/ f6 1 f100"/>
                <a:gd name="f285" fmla="*/ 0 1 f101"/>
                <a:gd name="f286" fmla="*/ f7 1 f101"/>
                <a:gd name="f287" fmla="+- f192 0 f1"/>
                <a:gd name="f288" fmla="*/ f193 1 f100"/>
                <a:gd name="f289" fmla="*/ f194 1 f101"/>
                <a:gd name="f290" fmla="*/ f195 1 f100"/>
                <a:gd name="f291" fmla="*/ f196 1 f101"/>
                <a:gd name="f292" fmla="*/ f197 1 f100"/>
                <a:gd name="f293" fmla="*/ f198 1 f101"/>
                <a:gd name="f294" fmla="*/ f199 1 f100"/>
                <a:gd name="f295" fmla="*/ f200 1 f101"/>
                <a:gd name="f296" fmla="*/ f201 1 f100"/>
                <a:gd name="f297" fmla="*/ f202 1 f101"/>
                <a:gd name="f298" fmla="*/ f203 1 f100"/>
                <a:gd name="f299" fmla="*/ f204 1 f101"/>
                <a:gd name="f300" fmla="*/ f205 1 f100"/>
                <a:gd name="f301" fmla="*/ f206 1 f101"/>
                <a:gd name="f302" fmla="*/ f207 1 f100"/>
                <a:gd name="f303" fmla="*/ f208 1 f101"/>
                <a:gd name="f304" fmla="*/ f209 1 f100"/>
                <a:gd name="f305" fmla="*/ f210 1 f101"/>
                <a:gd name="f306" fmla="*/ f211 1 f100"/>
                <a:gd name="f307" fmla="*/ f212 1 f101"/>
                <a:gd name="f308" fmla="*/ f213 1 f100"/>
                <a:gd name="f309" fmla="*/ f214 1 f101"/>
                <a:gd name="f310" fmla="*/ f215 1 f100"/>
                <a:gd name="f311" fmla="*/ f216 1 f101"/>
                <a:gd name="f312" fmla="*/ f217 1 f100"/>
                <a:gd name="f313" fmla="*/ f218 1 f101"/>
                <a:gd name="f314" fmla="*/ f219 1 f100"/>
                <a:gd name="f315" fmla="*/ f220 1 f101"/>
                <a:gd name="f316" fmla="*/ f221 1 f100"/>
                <a:gd name="f317" fmla="*/ f222 1 f101"/>
                <a:gd name="f318" fmla="*/ f223 1 f100"/>
                <a:gd name="f319" fmla="*/ f224 1 f101"/>
                <a:gd name="f320" fmla="*/ f225 1 f100"/>
                <a:gd name="f321" fmla="*/ f226 1 f101"/>
                <a:gd name="f322" fmla="*/ f227 1 f100"/>
                <a:gd name="f323" fmla="*/ f228 1 f101"/>
                <a:gd name="f324" fmla="*/ f229 1 f100"/>
                <a:gd name="f325" fmla="*/ f230 1 f101"/>
                <a:gd name="f326" fmla="*/ f231 1 f100"/>
                <a:gd name="f327" fmla="*/ f232 1 f101"/>
                <a:gd name="f328" fmla="*/ f233 1 f100"/>
                <a:gd name="f329" fmla="*/ f234 1 f101"/>
                <a:gd name="f330" fmla="*/ f235 1 f100"/>
                <a:gd name="f331" fmla="*/ f236 1 f101"/>
                <a:gd name="f332" fmla="*/ f237 1 f100"/>
                <a:gd name="f333" fmla="*/ f238 1 f101"/>
                <a:gd name="f334" fmla="*/ f239 1 f100"/>
                <a:gd name="f335" fmla="*/ f240 1 f101"/>
                <a:gd name="f336" fmla="*/ f241 1 f100"/>
                <a:gd name="f337" fmla="*/ f242 1 f101"/>
                <a:gd name="f338" fmla="*/ f243 1 f100"/>
                <a:gd name="f339" fmla="*/ f244 1 f101"/>
                <a:gd name="f340" fmla="*/ f245 1 f100"/>
                <a:gd name="f341" fmla="*/ f246 1 f101"/>
                <a:gd name="f342" fmla="*/ f247 1 f100"/>
                <a:gd name="f343" fmla="*/ f248 1 f101"/>
                <a:gd name="f344" fmla="*/ f249 1 f100"/>
                <a:gd name="f345" fmla="*/ f250 1 f100"/>
                <a:gd name="f346" fmla="*/ f251 1 f100"/>
                <a:gd name="f347" fmla="*/ f252 1 f100"/>
                <a:gd name="f348" fmla="*/ f253 1 f100"/>
                <a:gd name="f349" fmla="*/ f254 1 f100"/>
                <a:gd name="f350" fmla="*/ f255 1 f101"/>
                <a:gd name="f351" fmla="*/ f256 1 f100"/>
                <a:gd name="f352" fmla="*/ f257 1 f101"/>
                <a:gd name="f353" fmla="*/ f258 1 f100"/>
                <a:gd name="f354" fmla="*/ f259 1 f101"/>
                <a:gd name="f355" fmla="*/ f260 1 f100"/>
                <a:gd name="f356" fmla="*/ f261 1 f101"/>
                <a:gd name="f357" fmla="*/ f262 1 f100"/>
                <a:gd name="f358" fmla="*/ f263 1 f101"/>
                <a:gd name="f359" fmla="*/ f264 1 f100"/>
                <a:gd name="f360" fmla="*/ f265 1 f101"/>
                <a:gd name="f361" fmla="*/ f266 1 f100"/>
                <a:gd name="f362" fmla="*/ f267 1 f101"/>
                <a:gd name="f363" fmla="*/ f268 1 f100"/>
                <a:gd name="f364" fmla="*/ f269 1 f101"/>
                <a:gd name="f365" fmla="*/ f270 1 f100"/>
                <a:gd name="f366" fmla="*/ f271 1 f101"/>
                <a:gd name="f367" fmla="*/ f272 1 f100"/>
                <a:gd name="f368" fmla="*/ f273 1 f100"/>
                <a:gd name="f369" fmla="*/ f274 1 f101"/>
                <a:gd name="f370" fmla="*/ f275 1 f100"/>
                <a:gd name="f371" fmla="*/ f276 1 f101"/>
                <a:gd name="f372" fmla="*/ f277 1 f100"/>
                <a:gd name="f373" fmla="*/ f278 1 f101"/>
                <a:gd name="f374" fmla="*/ f279 1 f100"/>
                <a:gd name="f375" fmla="*/ f280 1 f101"/>
                <a:gd name="f376" fmla="*/ f281 1 f100"/>
                <a:gd name="f377" fmla="*/ f282 1 f101"/>
                <a:gd name="f378" fmla="*/ f283 f95 1"/>
                <a:gd name="f379" fmla="*/ f284 f95 1"/>
                <a:gd name="f380" fmla="*/ f286 f96 1"/>
                <a:gd name="f381" fmla="*/ f285 f96 1"/>
                <a:gd name="f382" fmla="*/ f288 f95 1"/>
                <a:gd name="f383" fmla="*/ f289 f96 1"/>
                <a:gd name="f384" fmla="*/ f290 f95 1"/>
                <a:gd name="f385" fmla="*/ f291 f96 1"/>
                <a:gd name="f386" fmla="*/ f292 f95 1"/>
                <a:gd name="f387" fmla="*/ f293 f96 1"/>
                <a:gd name="f388" fmla="*/ f294 f95 1"/>
                <a:gd name="f389" fmla="*/ f295 f96 1"/>
                <a:gd name="f390" fmla="*/ f296 f95 1"/>
                <a:gd name="f391" fmla="*/ f297 f96 1"/>
                <a:gd name="f392" fmla="*/ f298 f95 1"/>
                <a:gd name="f393" fmla="*/ f299 f96 1"/>
                <a:gd name="f394" fmla="*/ f300 f95 1"/>
                <a:gd name="f395" fmla="*/ f301 f96 1"/>
                <a:gd name="f396" fmla="*/ f302 f95 1"/>
                <a:gd name="f397" fmla="*/ f303 f96 1"/>
                <a:gd name="f398" fmla="*/ f304 f95 1"/>
                <a:gd name="f399" fmla="*/ f305 f96 1"/>
                <a:gd name="f400" fmla="*/ f306 f95 1"/>
                <a:gd name="f401" fmla="*/ f307 f96 1"/>
                <a:gd name="f402" fmla="*/ f308 f95 1"/>
                <a:gd name="f403" fmla="*/ f309 f96 1"/>
                <a:gd name="f404" fmla="*/ f310 f95 1"/>
                <a:gd name="f405" fmla="*/ f311 f96 1"/>
                <a:gd name="f406" fmla="*/ f312 f95 1"/>
                <a:gd name="f407" fmla="*/ f313 f96 1"/>
                <a:gd name="f408" fmla="*/ f314 f95 1"/>
                <a:gd name="f409" fmla="*/ f315 f96 1"/>
                <a:gd name="f410" fmla="*/ f316 f95 1"/>
                <a:gd name="f411" fmla="*/ f317 f96 1"/>
                <a:gd name="f412" fmla="*/ f318 f95 1"/>
                <a:gd name="f413" fmla="*/ f319 f96 1"/>
                <a:gd name="f414" fmla="*/ f320 f95 1"/>
                <a:gd name="f415" fmla="*/ f321 f96 1"/>
                <a:gd name="f416" fmla="*/ f322 f95 1"/>
                <a:gd name="f417" fmla="*/ f323 f96 1"/>
                <a:gd name="f418" fmla="*/ f324 f95 1"/>
                <a:gd name="f419" fmla="*/ f325 f96 1"/>
                <a:gd name="f420" fmla="*/ f326 f95 1"/>
                <a:gd name="f421" fmla="*/ f327 f96 1"/>
                <a:gd name="f422" fmla="*/ f328 f95 1"/>
                <a:gd name="f423" fmla="*/ f329 f96 1"/>
                <a:gd name="f424" fmla="*/ f330 f95 1"/>
                <a:gd name="f425" fmla="*/ f331 f96 1"/>
                <a:gd name="f426" fmla="*/ f332 f95 1"/>
                <a:gd name="f427" fmla="*/ f333 f96 1"/>
                <a:gd name="f428" fmla="*/ f334 f95 1"/>
                <a:gd name="f429" fmla="*/ f335 f96 1"/>
                <a:gd name="f430" fmla="*/ f336 f95 1"/>
                <a:gd name="f431" fmla="*/ f337 f96 1"/>
                <a:gd name="f432" fmla="*/ f338 f95 1"/>
                <a:gd name="f433" fmla="*/ f339 f96 1"/>
                <a:gd name="f434" fmla="*/ f340 f95 1"/>
                <a:gd name="f435" fmla="*/ f341 f96 1"/>
                <a:gd name="f436" fmla="*/ f342 f95 1"/>
                <a:gd name="f437" fmla="*/ f343 f96 1"/>
                <a:gd name="f438" fmla="*/ f344 f95 1"/>
                <a:gd name="f439" fmla="*/ f345 f95 1"/>
                <a:gd name="f440" fmla="*/ f346 f95 1"/>
                <a:gd name="f441" fmla="*/ f347 f95 1"/>
                <a:gd name="f442" fmla="*/ f348 f95 1"/>
                <a:gd name="f443" fmla="*/ f349 f95 1"/>
                <a:gd name="f444" fmla="*/ f350 f96 1"/>
                <a:gd name="f445" fmla="*/ f351 f95 1"/>
                <a:gd name="f446" fmla="*/ f352 f96 1"/>
                <a:gd name="f447" fmla="*/ f353 f95 1"/>
                <a:gd name="f448" fmla="*/ f354 f96 1"/>
                <a:gd name="f449" fmla="*/ f355 f95 1"/>
                <a:gd name="f450" fmla="*/ f356 f96 1"/>
                <a:gd name="f451" fmla="*/ f357 f95 1"/>
                <a:gd name="f452" fmla="*/ f358 f96 1"/>
                <a:gd name="f453" fmla="*/ f359 f95 1"/>
                <a:gd name="f454" fmla="*/ f360 f96 1"/>
                <a:gd name="f455" fmla="*/ f361 f95 1"/>
                <a:gd name="f456" fmla="*/ f362 f96 1"/>
                <a:gd name="f457" fmla="*/ f363 f95 1"/>
                <a:gd name="f458" fmla="*/ f364 f96 1"/>
                <a:gd name="f459" fmla="*/ f365 f95 1"/>
                <a:gd name="f460" fmla="*/ f366 f96 1"/>
                <a:gd name="f461" fmla="*/ f367 f95 1"/>
                <a:gd name="f462" fmla="*/ f368 f95 1"/>
                <a:gd name="f463" fmla="*/ f369 f96 1"/>
                <a:gd name="f464" fmla="*/ f370 f95 1"/>
                <a:gd name="f465" fmla="*/ f371 f96 1"/>
                <a:gd name="f466" fmla="*/ f372 f95 1"/>
                <a:gd name="f467" fmla="*/ f373 f96 1"/>
                <a:gd name="f468" fmla="*/ f374 f95 1"/>
                <a:gd name="f469" fmla="*/ f375 f96 1"/>
                <a:gd name="f470" fmla="*/ f376 f95 1"/>
                <a:gd name="f471" fmla="*/ f377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7">
                  <a:pos x="f382" y="f383"/>
                </a:cxn>
                <a:cxn ang="f287">
                  <a:pos x="f382" y="f383"/>
                </a:cxn>
                <a:cxn ang="f287">
                  <a:pos x="f384" y="f385"/>
                </a:cxn>
                <a:cxn ang="f287">
                  <a:pos x="f386" y="f387"/>
                </a:cxn>
                <a:cxn ang="f287">
                  <a:pos x="f388" y="f389"/>
                </a:cxn>
                <a:cxn ang="f287">
                  <a:pos x="f390" y="f391"/>
                </a:cxn>
                <a:cxn ang="f287">
                  <a:pos x="f392" y="f393"/>
                </a:cxn>
                <a:cxn ang="f287">
                  <a:pos x="f394" y="f395"/>
                </a:cxn>
                <a:cxn ang="f287">
                  <a:pos x="f396" y="f397"/>
                </a:cxn>
                <a:cxn ang="f287">
                  <a:pos x="f398" y="f399"/>
                </a:cxn>
                <a:cxn ang="f287">
                  <a:pos x="f398" y="f399"/>
                </a:cxn>
                <a:cxn ang="f287">
                  <a:pos x="f400" y="f401"/>
                </a:cxn>
                <a:cxn ang="f287">
                  <a:pos x="f402" y="f403"/>
                </a:cxn>
                <a:cxn ang="f287">
                  <a:pos x="f404" y="f405"/>
                </a:cxn>
                <a:cxn ang="f287">
                  <a:pos x="f406" y="f407"/>
                </a:cxn>
                <a:cxn ang="f287">
                  <a:pos x="f408" y="f409"/>
                </a:cxn>
                <a:cxn ang="f287">
                  <a:pos x="f410" y="f411"/>
                </a:cxn>
                <a:cxn ang="f287">
                  <a:pos x="f412" y="f413"/>
                </a:cxn>
                <a:cxn ang="f287">
                  <a:pos x="f414" y="f415"/>
                </a:cxn>
                <a:cxn ang="f287">
                  <a:pos x="f414" y="f415"/>
                </a:cxn>
                <a:cxn ang="f287">
                  <a:pos x="f416" y="f417"/>
                </a:cxn>
                <a:cxn ang="f287">
                  <a:pos x="f418" y="f419"/>
                </a:cxn>
                <a:cxn ang="f287">
                  <a:pos x="f420" y="f421"/>
                </a:cxn>
                <a:cxn ang="f287">
                  <a:pos x="f422" y="f423"/>
                </a:cxn>
                <a:cxn ang="f287">
                  <a:pos x="f424" y="f425"/>
                </a:cxn>
                <a:cxn ang="f287">
                  <a:pos x="f426" y="f427"/>
                </a:cxn>
                <a:cxn ang="f287">
                  <a:pos x="f428" y="f429"/>
                </a:cxn>
                <a:cxn ang="f287">
                  <a:pos x="f430" y="f431"/>
                </a:cxn>
                <a:cxn ang="f287">
                  <a:pos x="f432" y="f433"/>
                </a:cxn>
                <a:cxn ang="f287">
                  <a:pos x="f434" y="f435"/>
                </a:cxn>
                <a:cxn ang="f287">
                  <a:pos x="f436" y="f437"/>
                </a:cxn>
                <a:cxn ang="f287">
                  <a:pos x="f438" y="f437"/>
                </a:cxn>
                <a:cxn ang="f287">
                  <a:pos x="f439" y="f435"/>
                </a:cxn>
                <a:cxn ang="f287">
                  <a:pos x="f440" y="f433"/>
                </a:cxn>
                <a:cxn ang="f287">
                  <a:pos x="f441" y="f431"/>
                </a:cxn>
                <a:cxn ang="f287">
                  <a:pos x="f442" y="f429"/>
                </a:cxn>
                <a:cxn ang="f287">
                  <a:pos x="f443" y="f444"/>
                </a:cxn>
                <a:cxn ang="f287">
                  <a:pos x="f445" y="f446"/>
                </a:cxn>
                <a:cxn ang="f287">
                  <a:pos x="f447" y="f448"/>
                </a:cxn>
                <a:cxn ang="f287">
                  <a:pos x="f449" y="f450"/>
                </a:cxn>
                <a:cxn ang="f287">
                  <a:pos x="f451" y="f452"/>
                </a:cxn>
                <a:cxn ang="f287">
                  <a:pos x="f453" y="f454"/>
                </a:cxn>
                <a:cxn ang="f287">
                  <a:pos x="f455" y="f456"/>
                </a:cxn>
                <a:cxn ang="f287">
                  <a:pos x="f457" y="f458"/>
                </a:cxn>
                <a:cxn ang="f287">
                  <a:pos x="f459" y="f460"/>
                </a:cxn>
                <a:cxn ang="f287">
                  <a:pos x="f461" y="f413"/>
                </a:cxn>
                <a:cxn ang="f287">
                  <a:pos x="f462" y="f463"/>
                </a:cxn>
                <a:cxn ang="f287">
                  <a:pos x="f464" y="f465"/>
                </a:cxn>
                <a:cxn ang="f287">
                  <a:pos x="f466" y="f467"/>
                </a:cxn>
                <a:cxn ang="f287">
                  <a:pos x="f468" y="f469"/>
                </a:cxn>
                <a:cxn ang="f287">
                  <a:pos x="f468" y="f469"/>
                </a:cxn>
                <a:cxn ang="f287">
                  <a:pos x="f470" y="f471"/>
                </a:cxn>
                <a:cxn ang="f287">
                  <a:pos x="f470" y="f471"/>
                </a:cxn>
                <a:cxn ang="f287">
                  <a:pos x="f470" y="f383"/>
                </a:cxn>
                <a:cxn ang="f287">
                  <a:pos x="f470" y="f383"/>
                </a:cxn>
                <a:cxn ang="f287">
                  <a:pos x="f382" y="f383"/>
                </a:cxn>
                <a:cxn ang="f287">
                  <a:pos x="f382" y="f383"/>
                </a:cxn>
              </a:cxnLst>
              <a:rect l="f378" t="f381" r="f379" b="f380"/>
              <a:pathLst>
                <a:path w="2706" h="640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5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7"/>
                  </a:lnTo>
                  <a:lnTo>
                    <a:pt x="f61" y="f7"/>
                  </a:lnTo>
                  <a:lnTo>
                    <a:pt x="f62" y="f59"/>
                  </a:lnTo>
                  <a:lnTo>
                    <a:pt x="f63" y="f57"/>
                  </a:lnTo>
                  <a:lnTo>
                    <a:pt x="f64" y="f55"/>
                  </a:lnTo>
                  <a:lnTo>
                    <a:pt x="f65" y="f53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38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6" y="f93"/>
                  </a:lnTo>
                  <a:lnTo>
                    <a:pt x="f6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C6E7FC">
                <a:alpha val="29019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ECE8B036-E345-4F60-97AE-36545C25FB7E}"/>
                </a:ext>
              </a:extLst>
            </p:cNvPr>
            <p:cNvSpPr/>
            <p:nvPr/>
          </p:nvSpPr>
          <p:spPr>
            <a:xfrm>
              <a:off x="2621859" y="5371377"/>
              <a:ext cx="5551587" cy="8504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16"/>
                <a:gd name="f7" fmla="val 762"/>
                <a:gd name="f8" fmla="val 714"/>
                <a:gd name="f9" fmla="val 5102"/>
                <a:gd name="f10" fmla="val 700"/>
                <a:gd name="f11" fmla="val 4984"/>
                <a:gd name="f12" fmla="val 686"/>
                <a:gd name="f13" fmla="val 4738"/>
                <a:gd name="f14" fmla="val 652"/>
                <a:gd name="f15" fmla="val 4478"/>
                <a:gd name="f16" fmla="val 610"/>
                <a:gd name="f17" fmla="val 4204"/>
                <a:gd name="f18" fmla="val 564"/>
                <a:gd name="f19" fmla="val 3914"/>
                <a:gd name="f20" fmla="val 508"/>
                <a:gd name="f21" fmla="val 3608"/>
                <a:gd name="f22" fmla="val 446"/>
                <a:gd name="f23" fmla="val 3286"/>
                <a:gd name="f24" fmla="val 374"/>
                <a:gd name="f25" fmla="val 2946"/>
                <a:gd name="f26" fmla="val 296"/>
                <a:gd name="f27" fmla="val 2812"/>
                <a:gd name="f28" fmla="val 266"/>
                <a:gd name="f29" fmla="val 2682"/>
                <a:gd name="f30" fmla="val 236"/>
                <a:gd name="f31" fmla="val 2556"/>
                <a:gd name="f32" fmla="val 210"/>
                <a:gd name="f33" fmla="val 2430"/>
                <a:gd name="f34" fmla="val 184"/>
                <a:gd name="f35" fmla="val 2308"/>
                <a:gd name="f36" fmla="val 162"/>
                <a:gd name="f37" fmla="val 2190"/>
                <a:gd name="f38" fmla="val 140"/>
                <a:gd name="f39" fmla="val 2074"/>
                <a:gd name="f40" fmla="val 120"/>
                <a:gd name="f41" fmla="val 1960"/>
                <a:gd name="f42" fmla="val 102"/>
                <a:gd name="f43" fmla="val 1850"/>
                <a:gd name="f44" fmla="val 86"/>
                <a:gd name="f45" fmla="val 1740"/>
                <a:gd name="f46" fmla="val 72"/>
                <a:gd name="f47" fmla="val 1532"/>
                <a:gd name="f48" fmla="val 46"/>
                <a:gd name="f49" fmla="val 1334"/>
                <a:gd name="f50" fmla="val 28"/>
                <a:gd name="f51" fmla="val 1148"/>
                <a:gd name="f52" fmla="val 14"/>
                <a:gd name="f53" fmla="val 970"/>
                <a:gd name="f54" fmla="val 4"/>
                <a:gd name="f55" fmla="val 802"/>
                <a:gd name="f56" fmla="val 644"/>
                <a:gd name="f57" fmla="val 496"/>
                <a:gd name="f58" fmla="val 358"/>
                <a:gd name="f59" fmla="val 10"/>
                <a:gd name="f60" fmla="val 230"/>
                <a:gd name="f61" fmla="val 20"/>
                <a:gd name="f62" fmla="val 110"/>
                <a:gd name="f63" fmla="val 32"/>
                <a:gd name="f64" fmla="val 48"/>
                <a:gd name="f65" fmla="val 154"/>
                <a:gd name="f66" fmla="val 66"/>
                <a:gd name="f67" fmla="val 314"/>
                <a:gd name="f68" fmla="val 480"/>
                <a:gd name="f69" fmla="val 112"/>
                <a:gd name="f70" fmla="val 830"/>
                <a:gd name="f71" fmla="val 174"/>
                <a:gd name="f72" fmla="val 1014"/>
                <a:gd name="f73" fmla="val 1206"/>
                <a:gd name="f74" fmla="val 250"/>
                <a:gd name="f75" fmla="val 1402"/>
                <a:gd name="f76" fmla="val 1756"/>
                <a:gd name="f77" fmla="val 378"/>
                <a:gd name="f78" fmla="val 2092"/>
                <a:gd name="f79" fmla="val 450"/>
                <a:gd name="f80" fmla="val 2408"/>
                <a:gd name="f81" fmla="val 516"/>
                <a:gd name="f82" fmla="val 2562"/>
                <a:gd name="f83" fmla="val 544"/>
                <a:gd name="f84" fmla="val 2708"/>
                <a:gd name="f85" fmla="val 572"/>
                <a:gd name="f86" fmla="val 2852"/>
                <a:gd name="f87" fmla="val 598"/>
                <a:gd name="f88" fmla="val 2992"/>
                <a:gd name="f89" fmla="val 620"/>
                <a:gd name="f90" fmla="val 3128"/>
                <a:gd name="f91" fmla="val 642"/>
                <a:gd name="f92" fmla="val 3260"/>
                <a:gd name="f93" fmla="val 662"/>
                <a:gd name="f94" fmla="val 3388"/>
                <a:gd name="f95" fmla="val 678"/>
                <a:gd name="f96" fmla="val 3512"/>
                <a:gd name="f97" fmla="val 694"/>
                <a:gd name="f98" fmla="val 3632"/>
                <a:gd name="f99" fmla="val 708"/>
                <a:gd name="f100" fmla="val 3750"/>
                <a:gd name="f101" fmla="val 722"/>
                <a:gd name="f102" fmla="val 3864"/>
                <a:gd name="f103" fmla="val 732"/>
                <a:gd name="f104" fmla="val 3974"/>
                <a:gd name="f105" fmla="val 740"/>
                <a:gd name="f106" fmla="val 4080"/>
                <a:gd name="f107" fmla="val 748"/>
                <a:gd name="f108" fmla="val 4184"/>
                <a:gd name="f109" fmla="val 754"/>
                <a:gd name="f110" fmla="val 4286"/>
                <a:gd name="f111" fmla="val 758"/>
                <a:gd name="f112" fmla="val 4384"/>
                <a:gd name="f113" fmla="val 4570"/>
                <a:gd name="f114" fmla="val 4660"/>
                <a:gd name="f115" fmla="val 760"/>
                <a:gd name="f116" fmla="val 4746"/>
                <a:gd name="f117" fmla="val 4830"/>
                <a:gd name="f118" fmla="val 4912"/>
                <a:gd name="f119" fmla="val 4992"/>
                <a:gd name="f120" fmla="val 5068"/>
                <a:gd name="f121" fmla="val 5144"/>
                <a:gd name="f122" fmla="val 724"/>
                <a:gd name="f123" fmla="+- 0 0 -90"/>
                <a:gd name="f124" fmla="*/ f3 1 5216"/>
                <a:gd name="f125" fmla="*/ f4 1 762"/>
                <a:gd name="f126" fmla="+- f7 0 f5"/>
                <a:gd name="f127" fmla="+- f6 0 f5"/>
                <a:gd name="f128" fmla="*/ f123 f0 1"/>
                <a:gd name="f129" fmla="*/ f127 1 5216"/>
                <a:gd name="f130" fmla="*/ f126 1 762"/>
                <a:gd name="f131" fmla="*/ 8280401 f127 1"/>
                <a:gd name="f132" fmla="*/ 1133475 f126 1"/>
                <a:gd name="f133" fmla="*/ 7912101 f127 1"/>
                <a:gd name="f134" fmla="*/ 1089025 f126 1"/>
                <a:gd name="f135" fmla="*/ 7108826 f127 1"/>
                <a:gd name="f136" fmla="*/ 968375 f126 1"/>
                <a:gd name="f137" fmla="*/ 6213476 f127 1"/>
                <a:gd name="f138" fmla="*/ 806450 f126 1"/>
                <a:gd name="f139" fmla="*/ 5216526 f127 1"/>
                <a:gd name="f140" fmla="*/ 593725 f126 1"/>
                <a:gd name="f141" fmla="*/ 4676776 f127 1"/>
                <a:gd name="f142" fmla="*/ 469900 f126 1"/>
                <a:gd name="f143" fmla="*/ 4257676 f127 1"/>
                <a:gd name="f144" fmla="*/ 374650 f126 1"/>
                <a:gd name="f145" fmla="*/ 3857625 f127 1"/>
                <a:gd name="f146" fmla="*/ 292100 f126 1"/>
                <a:gd name="f147" fmla="*/ 3476625 f127 1"/>
                <a:gd name="f148" fmla="*/ 222250 f126 1"/>
                <a:gd name="f149" fmla="*/ 3111500 f127 1"/>
                <a:gd name="f150" fmla="*/ 161925 f126 1"/>
                <a:gd name="f151" fmla="*/ 2762250 f127 1"/>
                <a:gd name="f152" fmla="*/ 114300 f126 1"/>
                <a:gd name="f153" fmla="*/ 2117725 f127 1"/>
                <a:gd name="f154" fmla="*/ 44450 f126 1"/>
                <a:gd name="f155" fmla="*/ 1539875 f127 1"/>
                <a:gd name="f156" fmla="*/ 6350 f126 1"/>
                <a:gd name="f157" fmla="*/ 1022350 f127 1"/>
                <a:gd name="f158" fmla="*/ 0 f126 1"/>
                <a:gd name="f159" fmla="*/ 568325 f127 1"/>
                <a:gd name="f160" fmla="*/ 15875 f126 1"/>
                <a:gd name="f161" fmla="*/ 174625 f127 1"/>
                <a:gd name="f162" fmla="*/ 50800 f126 1"/>
                <a:gd name="f163" fmla="*/ 0 f127 1"/>
                <a:gd name="f164" fmla="*/ 76200 f126 1"/>
                <a:gd name="f165" fmla="*/ 498475 f127 1"/>
                <a:gd name="f166" fmla="*/ 136525 f126 1"/>
                <a:gd name="f167" fmla="*/ 1035050 f127 1"/>
                <a:gd name="f168" fmla="*/ 1609725 f127 1"/>
                <a:gd name="f169" fmla="*/ 333375 f126 1"/>
                <a:gd name="f170" fmla="*/ 2225675 f127 1"/>
                <a:gd name="f171" fmla="*/ 2787650 f127 1"/>
                <a:gd name="f172" fmla="*/ 600075 f126 1"/>
                <a:gd name="f173" fmla="*/ 3822700 f127 1"/>
                <a:gd name="f174" fmla="*/ 819150 f126 1"/>
                <a:gd name="f175" fmla="*/ 4298951 f127 1"/>
                <a:gd name="f176" fmla="*/ 908050 f126 1"/>
                <a:gd name="f177" fmla="*/ 4749801 f127 1"/>
                <a:gd name="f178" fmla="*/ 984250 f126 1"/>
                <a:gd name="f179" fmla="*/ 5175251 f127 1"/>
                <a:gd name="f180" fmla="*/ 1050925 f126 1"/>
                <a:gd name="f181" fmla="*/ 5575301 f127 1"/>
                <a:gd name="f182" fmla="*/ 1101725 f126 1"/>
                <a:gd name="f183" fmla="*/ 5953126 f127 1"/>
                <a:gd name="f184" fmla="*/ 1146175 f126 1"/>
                <a:gd name="f185" fmla="*/ 6308726 f127 1"/>
                <a:gd name="f186" fmla="*/ 1174750 f126 1"/>
                <a:gd name="f187" fmla="*/ 6642101 f127 1"/>
                <a:gd name="f188" fmla="*/ 1196975 f126 1"/>
                <a:gd name="f189" fmla="*/ 6959601 f127 1"/>
                <a:gd name="f190" fmla="*/ 1209675 f126 1"/>
                <a:gd name="f191" fmla="*/ 7254876 f127 1"/>
                <a:gd name="f192" fmla="*/ 7534276 f127 1"/>
                <a:gd name="f193" fmla="*/ 1203325 f126 1"/>
                <a:gd name="f194" fmla="*/ 7797801 f127 1"/>
                <a:gd name="f195" fmla="*/ 1187450 f126 1"/>
                <a:gd name="f196" fmla="*/ 8045451 f127 1"/>
                <a:gd name="f197" fmla="*/ 1162050 f126 1"/>
                <a:gd name="f198" fmla="*/ f128 1 f2"/>
                <a:gd name="f199" fmla="*/ f131 1 5216"/>
                <a:gd name="f200" fmla="*/ f132 1 762"/>
                <a:gd name="f201" fmla="*/ f133 1 5216"/>
                <a:gd name="f202" fmla="*/ f134 1 762"/>
                <a:gd name="f203" fmla="*/ f135 1 5216"/>
                <a:gd name="f204" fmla="*/ f136 1 762"/>
                <a:gd name="f205" fmla="*/ f137 1 5216"/>
                <a:gd name="f206" fmla="*/ f138 1 762"/>
                <a:gd name="f207" fmla="*/ f139 1 5216"/>
                <a:gd name="f208" fmla="*/ f140 1 762"/>
                <a:gd name="f209" fmla="*/ f141 1 5216"/>
                <a:gd name="f210" fmla="*/ f142 1 762"/>
                <a:gd name="f211" fmla="*/ f143 1 5216"/>
                <a:gd name="f212" fmla="*/ f144 1 762"/>
                <a:gd name="f213" fmla="*/ f145 1 5216"/>
                <a:gd name="f214" fmla="*/ f146 1 762"/>
                <a:gd name="f215" fmla="*/ f147 1 5216"/>
                <a:gd name="f216" fmla="*/ f148 1 762"/>
                <a:gd name="f217" fmla="*/ f149 1 5216"/>
                <a:gd name="f218" fmla="*/ f150 1 762"/>
                <a:gd name="f219" fmla="*/ f151 1 5216"/>
                <a:gd name="f220" fmla="*/ f152 1 762"/>
                <a:gd name="f221" fmla="*/ f153 1 5216"/>
                <a:gd name="f222" fmla="*/ f154 1 762"/>
                <a:gd name="f223" fmla="*/ f155 1 5216"/>
                <a:gd name="f224" fmla="*/ f156 1 762"/>
                <a:gd name="f225" fmla="*/ f157 1 5216"/>
                <a:gd name="f226" fmla="*/ f158 1 762"/>
                <a:gd name="f227" fmla="*/ f159 1 5216"/>
                <a:gd name="f228" fmla="*/ f160 1 762"/>
                <a:gd name="f229" fmla="*/ f161 1 5216"/>
                <a:gd name="f230" fmla="*/ f162 1 762"/>
                <a:gd name="f231" fmla="*/ f163 1 5216"/>
                <a:gd name="f232" fmla="*/ f164 1 762"/>
                <a:gd name="f233" fmla="*/ f165 1 5216"/>
                <a:gd name="f234" fmla="*/ f166 1 762"/>
                <a:gd name="f235" fmla="*/ f167 1 5216"/>
                <a:gd name="f236" fmla="*/ f168 1 5216"/>
                <a:gd name="f237" fmla="*/ f169 1 762"/>
                <a:gd name="f238" fmla="*/ f170 1 5216"/>
                <a:gd name="f239" fmla="*/ f171 1 5216"/>
                <a:gd name="f240" fmla="*/ f172 1 762"/>
                <a:gd name="f241" fmla="*/ f173 1 5216"/>
                <a:gd name="f242" fmla="*/ f174 1 762"/>
                <a:gd name="f243" fmla="*/ f175 1 5216"/>
                <a:gd name="f244" fmla="*/ f176 1 762"/>
                <a:gd name="f245" fmla="*/ f177 1 5216"/>
                <a:gd name="f246" fmla="*/ f178 1 762"/>
                <a:gd name="f247" fmla="*/ f179 1 5216"/>
                <a:gd name="f248" fmla="*/ f180 1 762"/>
                <a:gd name="f249" fmla="*/ f181 1 5216"/>
                <a:gd name="f250" fmla="*/ f182 1 762"/>
                <a:gd name="f251" fmla="*/ f183 1 5216"/>
                <a:gd name="f252" fmla="*/ f184 1 762"/>
                <a:gd name="f253" fmla="*/ f185 1 5216"/>
                <a:gd name="f254" fmla="*/ f186 1 762"/>
                <a:gd name="f255" fmla="*/ f187 1 5216"/>
                <a:gd name="f256" fmla="*/ f188 1 762"/>
                <a:gd name="f257" fmla="*/ f189 1 5216"/>
                <a:gd name="f258" fmla="*/ f190 1 762"/>
                <a:gd name="f259" fmla="*/ f191 1 5216"/>
                <a:gd name="f260" fmla="*/ f192 1 5216"/>
                <a:gd name="f261" fmla="*/ f193 1 762"/>
                <a:gd name="f262" fmla="*/ f194 1 5216"/>
                <a:gd name="f263" fmla="*/ f195 1 762"/>
                <a:gd name="f264" fmla="*/ f196 1 5216"/>
                <a:gd name="f265" fmla="*/ f197 1 762"/>
                <a:gd name="f266" fmla="*/ 0 1 f129"/>
                <a:gd name="f267" fmla="*/ f6 1 f129"/>
                <a:gd name="f268" fmla="*/ 0 1 f130"/>
                <a:gd name="f269" fmla="*/ f7 1 f130"/>
                <a:gd name="f270" fmla="+- f198 0 f1"/>
                <a:gd name="f271" fmla="*/ f199 1 f129"/>
                <a:gd name="f272" fmla="*/ f200 1 f130"/>
                <a:gd name="f273" fmla="*/ f201 1 f129"/>
                <a:gd name="f274" fmla="*/ f202 1 f130"/>
                <a:gd name="f275" fmla="*/ f203 1 f129"/>
                <a:gd name="f276" fmla="*/ f204 1 f130"/>
                <a:gd name="f277" fmla="*/ f205 1 f129"/>
                <a:gd name="f278" fmla="*/ f206 1 f130"/>
                <a:gd name="f279" fmla="*/ f207 1 f129"/>
                <a:gd name="f280" fmla="*/ f208 1 f130"/>
                <a:gd name="f281" fmla="*/ f209 1 f129"/>
                <a:gd name="f282" fmla="*/ f210 1 f130"/>
                <a:gd name="f283" fmla="*/ f211 1 f129"/>
                <a:gd name="f284" fmla="*/ f212 1 f130"/>
                <a:gd name="f285" fmla="*/ f213 1 f129"/>
                <a:gd name="f286" fmla="*/ f214 1 f130"/>
                <a:gd name="f287" fmla="*/ f215 1 f129"/>
                <a:gd name="f288" fmla="*/ f216 1 f130"/>
                <a:gd name="f289" fmla="*/ f217 1 f129"/>
                <a:gd name="f290" fmla="*/ f218 1 f130"/>
                <a:gd name="f291" fmla="*/ f219 1 f129"/>
                <a:gd name="f292" fmla="*/ f220 1 f130"/>
                <a:gd name="f293" fmla="*/ f221 1 f129"/>
                <a:gd name="f294" fmla="*/ f222 1 f130"/>
                <a:gd name="f295" fmla="*/ f223 1 f129"/>
                <a:gd name="f296" fmla="*/ f224 1 f130"/>
                <a:gd name="f297" fmla="*/ f225 1 f129"/>
                <a:gd name="f298" fmla="*/ f226 1 f130"/>
                <a:gd name="f299" fmla="*/ f227 1 f129"/>
                <a:gd name="f300" fmla="*/ f228 1 f130"/>
                <a:gd name="f301" fmla="*/ f229 1 f129"/>
                <a:gd name="f302" fmla="*/ f230 1 f130"/>
                <a:gd name="f303" fmla="*/ f231 1 f129"/>
                <a:gd name="f304" fmla="*/ f232 1 f130"/>
                <a:gd name="f305" fmla="*/ f233 1 f129"/>
                <a:gd name="f306" fmla="*/ f234 1 f130"/>
                <a:gd name="f307" fmla="*/ f235 1 f129"/>
                <a:gd name="f308" fmla="*/ f236 1 f129"/>
                <a:gd name="f309" fmla="*/ f237 1 f130"/>
                <a:gd name="f310" fmla="*/ f238 1 f129"/>
                <a:gd name="f311" fmla="*/ f239 1 f129"/>
                <a:gd name="f312" fmla="*/ f240 1 f130"/>
                <a:gd name="f313" fmla="*/ f241 1 f129"/>
                <a:gd name="f314" fmla="*/ f242 1 f130"/>
                <a:gd name="f315" fmla="*/ f243 1 f129"/>
                <a:gd name="f316" fmla="*/ f244 1 f130"/>
                <a:gd name="f317" fmla="*/ f245 1 f129"/>
                <a:gd name="f318" fmla="*/ f246 1 f130"/>
                <a:gd name="f319" fmla="*/ f247 1 f129"/>
                <a:gd name="f320" fmla="*/ f248 1 f130"/>
                <a:gd name="f321" fmla="*/ f249 1 f129"/>
                <a:gd name="f322" fmla="*/ f250 1 f130"/>
                <a:gd name="f323" fmla="*/ f251 1 f129"/>
                <a:gd name="f324" fmla="*/ f252 1 f130"/>
                <a:gd name="f325" fmla="*/ f253 1 f129"/>
                <a:gd name="f326" fmla="*/ f254 1 f130"/>
                <a:gd name="f327" fmla="*/ f255 1 f129"/>
                <a:gd name="f328" fmla="*/ f256 1 f130"/>
                <a:gd name="f329" fmla="*/ f257 1 f129"/>
                <a:gd name="f330" fmla="*/ f258 1 f130"/>
                <a:gd name="f331" fmla="*/ f259 1 f129"/>
                <a:gd name="f332" fmla="*/ f260 1 f129"/>
                <a:gd name="f333" fmla="*/ f261 1 f130"/>
                <a:gd name="f334" fmla="*/ f262 1 f129"/>
                <a:gd name="f335" fmla="*/ f263 1 f130"/>
                <a:gd name="f336" fmla="*/ f264 1 f129"/>
                <a:gd name="f337" fmla="*/ f265 1 f130"/>
                <a:gd name="f338" fmla="*/ f266 f124 1"/>
                <a:gd name="f339" fmla="*/ f267 f124 1"/>
                <a:gd name="f340" fmla="*/ f269 f125 1"/>
                <a:gd name="f341" fmla="*/ f268 f125 1"/>
                <a:gd name="f342" fmla="*/ f271 f124 1"/>
                <a:gd name="f343" fmla="*/ f272 f125 1"/>
                <a:gd name="f344" fmla="*/ f273 f124 1"/>
                <a:gd name="f345" fmla="*/ f274 f125 1"/>
                <a:gd name="f346" fmla="*/ f275 f124 1"/>
                <a:gd name="f347" fmla="*/ f276 f125 1"/>
                <a:gd name="f348" fmla="*/ f277 f124 1"/>
                <a:gd name="f349" fmla="*/ f278 f125 1"/>
                <a:gd name="f350" fmla="*/ f279 f124 1"/>
                <a:gd name="f351" fmla="*/ f280 f125 1"/>
                <a:gd name="f352" fmla="*/ f281 f124 1"/>
                <a:gd name="f353" fmla="*/ f282 f125 1"/>
                <a:gd name="f354" fmla="*/ f283 f124 1"/>
                <a:gd name="f355" fmla="*/ f284 f125 1"/>
                <a:gd name="f356" fmla="*/ f285 f124 1"/>
                <a:gd name="f357" fmla="*/ f286 f125 1"/>
                <a:gd name="f358" fmla="*/ f287 f124 1"/>
                <a:gd name="f359" fmla="*/ f288 f125 1"/>
                <a:gd name="f360" fmla="*/ f289 f124 1"/>
                <a:gd name="f361" fmla="*/ f290 f125 1"/>
                <a:gd name="f362" fmla="*/ f291 f124 1"/>
                <a:gd name="f363" fmla="*/ f292 f125 1"/>
                <a:gd name="f364" fmla="*/ f293 f124 1"/>
                <a:gd name="f365" fmla="*/ f294 f125 1"/>
                <a:gd name="f366" fmla="*/ f295 f124 1"/>
                <a:gd name="f367" fmla="*/ f296 f125 1"/>
                <a:gd name="f368" fmla="*/ f297 f124 1"/>
                <a:gd name="f369" fmla="*/ f298 f125 1"/>
                <a:gd name="f370" fmla="*/ f299 f124 1"/>
                <a:gd name="f371" fmla="*/ f300 f125 1"/>
                <a:gd name="f372" fmla="*/ f301 f124 1"/>
                <a:gd name="f373" fmla="*/ f302 f125 1"/>
                <a:gd name="f374" fmla="*/ f303 f124 1"/>
                <a:gd name="f375" fmla="*/ f304 f125 1"/>
                <a:gd name="f376" fmla="*/ f305 f124 1"/>
                <a:gd name="f377" fmla="*/ f306 f125 1"/>
                <a:gd name="f378" fmla="*/ f307 f124 1"/>
                <a:gd name="f379" fmla="*/ f308 f124 1"/>
                <a:gd name="f380" fmla="*/ f309 f125 1"/>
                <a:gd name="f381" fmla="*/ f310 f124 1"/>
                <a:gd name="f382" fmla="*/ f311 f124 1"/>
                <a:gd name="f383" fmla="*/ f312 f125 1"/>
                <a:gd name="f384" fmla="*/ f313 f124 1"/>
                <a:gd name="f385" fmla="*/ f314 f125 1"/>
                <a:gd name="f386" fmla="*/ f315 f124 1"/>
                <a:gd name="f387" fmla="*/ f316 f125 1"/>
                <a:gd name="f388" fmla="*/ f317 f124 1"/>
                <a:gd name="f389" fmla="*/ f318 f125 1"/>
                <a:gd name="f390" fmla="*/ f319 f124 1"/>
                <a:gd name="f391" fmla="*/ f320 f125 1"/>
                <a:gd name="f392" fmla="*/ f321 f124 1"/>
                <a:gd name="f393" fmla="*/ f322 f125 1"/>
                <a:gd name="f394" fmla="*/ f323 f124 1"/>
                <a:gd name="f395" fmla="*/ f324 f125 1"/>
                <a:gd name="f396" fmla="*/ f325 f124 1"/>
                <a:gd name="f397" fmla="*/ f326 f125 1"/>
                <a:gd name="f398" fmla="*/ f327 f124 1"/>
                <a:gd name="f399" fmla="*/ f328 f125 1"/>
                <a:gd name="f400" fmla="*/ f329 f124 1"/>
                <a:gd name="f401" fmla="*/ f330 f125 1"/>
                <a:gd name="f402" fmla="*/ f331 f124 1"/>
                <a:gd name="f403" fmla="*/ f332 f124 1"/>
                <a:gd name="f404" fmla="*/ f333 f125 1"/>
                <a:gd name="f405" fmla="*/ f334 f124 1"/>
                <a:gd name="f406" fmla="*/ f335 f125 1"/>
                <a:gd name="f407" fmla="*/ f336 f124 1"/>
                <a:gd name="f408" fmla="*/ f337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0">
                  <a:pos x="f342" y="f343"/>
                </a:cxn>
                <a:cxn ang="f270">
                  <a:pos x="f344" y="f345"/>
                </a:cxn>
                <a:cxn ang="f270">
                  <a:pos x="f346" y="f347"/>
                </a:cxn>
                <a:cxn ang="f270">
                  <a:pos x="f348" y="f349"/>
                </a:cxn>
                <a:cxn ang="f270">
                  <a:pos x="f350" y="f351"/>
                </a:cxn>
                <a:cxn ang="f270">
                  <a:pos x="f352" y="f353"/>
                </a:cxn>
                <a:cxn ang="f270">
                  <a:pos x="f354" y="f355"/>
                </a:cxn>
                <a:cxn ang="f270">
                  <a:pos x="f356" y="f357"/>
                </a:cxn>
                <a:cxn ang="f270">
                  <a:pos x="f358" y="f359"/>
                </a:cxn>
                <a:cxn ang="f270">
                  <a:pos x="f360" y="f361"/>
                </a:cxn>
                <a:cxn ang="f270">
                  <a:pos x="f362" y="f363"/>
                </a:cxn>
                <a:cxn ang="f270">
                  <a:pos x="f364" y="f365"/>
                </a:cxn>
                <a:cxn ang="f270">
                  <a:pos x="f366" y="f367"/>
                </a:cxn>
                <a:cxn ang="f270">
                  <a:pos x="f368" y="f369"/>
                </a:cxn>
                <a:cxn ang="f270">
                  <a:pos x="f370" y="f371"/>
                </a:cxn>
                <a:cxn ang="f270">
                  <a:pos x="f372" y="f373"/>
                </a:cxn>
                <a:cxn ang="f270">
                  <a:pos x="f374" y="f375"/>
                </a:cxn>
                <a:cxn ang="f270">
                  <a:pos x="f376" y="f377"/>
                </a:cxn>
                <a:cxn ang="f270">
                  <a:pos x="f378" y="f359"/>
                </a:cxn>
                <a:cxn ang="f270">
                  <a:pos x="f379" y="f380"/>
                </a:cxn>
                <a:cxn ang="f270">
                  <a:pos x="f381" y="f353"/>
                </a:cxn>
                <a:cxn ang="f270">
                  <a:pos x="f382" y="f383"/>
                </a:cxn>
                <a:cxn ang="f270">
                  <a:pos x="f384" y="f385"/>
                </a:cxn>
                <a:cxn ang="f270">
                  <a:pos x="f386" y="f387"/>
                </a:cxn>
                <a:cxn ang="f270">
                  <a:pos x="f388" y="f389"/>
                </a:cxn>
                <a:cxn ang="f270">
                  <a:pos x="f390" y="f391"/>
                </a:cxn>
                <a:cxn ang="f270">
                  <a:pos x="f392" y="f393"/>
                </a:cxn>
                <a:cxn ang="f270">
                  <a:pos x="f394" y="f395"/>
                </a:cxn>
                <a:cxn ang="f270">
                  <a:pos x="f396" y="f397"/>
                </a:cxn>
                <a:cxn ang="f270">
                  <a:pos x="f398" y="f399"/>
                </a:cxn>
                <a:cxn ang="f270">
                  <a:pos x="f400" y="f401"/>
                </a:cxn>
                <a:cxn ang="f270">
                  <a:pos x="f402" y="f401"/>
                </a:cxn>
                <a:cxn ang="f270">
                  <a:pos x="f403" y="f404"/>
                </a:cxn>
                <a:cxn ang="f270">
                  <a:pos x="f405" y="f406"/>
                </a:cxn>
                <a:cxn ang="f270">
                  <a:pos x="f407" y="f408"/>
                </a:cxn>
                <a:cxn ang="f270">
                  <a:pos x="f342" y="f343"/>
                </a:cxn>
              </a:cxnLst>
              <a:rect l="f338" t="f341" r="f339" b="f340"/>
              <a:pathLst>
                <a:path w="5216" h="762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"/>
                  </a:lnTo>
                  <a:lnTo>
                    <a:pt x="f56" y="f5"/>
                  </a:lnTo>
                  <a:lnTo>
                    <a:pt x="f57" y="f54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5" y="f64"/>
                  </a:lnTo>
                  <a:lnTo>
                    <a:pt x="f65" y="f66"/>
                  </a:lnTo>
                  <a:lnTo>
                    <a:pt x="f67" y="f44"/>
                  </a:lnTo>
                  <a:lnTo>
                    <a:pt x="f68" y="f69"/>
                  </a:lnTo>
                  <a:lnTo>
                    <a:pt x="f14" y="f38"/>
                  </a:lnTo>
                  <a:lnTo>
                    <a:pt x="f70" y="f71"/>
                  </a:lnTo>
                  <a:lnTo>
                    <a:pt x="f72" y="f32"/>
                  </a:lnTo>
                  <a:lnTo>
                    <a:pt x="f73" y="f74"/>
                  </a:lnTo>
                  <a:lnTo>
                    <a:pt x="f75" y="f26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7"/>
                  </a:lnTo>
                  <a:lnTo>
                    <a:pt x="f15" y="f7"/>
                  </a:lnTo>
                  <a:lnTo>
                    <a:pt x="f113" y="f7"/>
                  </a:lnTo>
                  <a:lnTo>
                    <a:pt x="f114" y="f115"/>
                  </a:lnTo>
                  <a:lnTo>
                    <a:pt x="f116" y="f111"/>
                  </a:lnTo>
                  <a:lnTo>
                    <a:pt x="f117" y="f109"/>
                  </a:lnTo>
                  <a:lnTo>
                    <a:pt x="f118" y="f107"/>
                  </a:lnTo>
                  <a:lnTo>
                    <a:pt x="f119" y="f105"/>
                  </a:lnTo>
                  <a:lnTo>
                    <a:pt x="f120" y="f103"/>
                  </a:lnTo>
                  <a:lnTo>
                    <a:pt x="f121" y="f122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6F597609-CDD6-46B1-B2ED-E88DC15FE506}"/>
                </a:ext>
              </a:extLst>
            </p:cNvPr>
            <p:cNvSpPr/>
            <p:nvPr/>
          </p:nvSpPr>
          <p:spPr>
            <a:xfrm>
              <a:off x="2831540" y="5383658"/>
              <a:ext cx="5474951" cy="7745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44"/>
                <a:gd name="f7" fmla="val 694"/>
                <a:gd name="f8" fmla="val 70"/>
                <a:gd name="f9" fmla="val 18"/>
                <a:gd name="f10" fmla="val 66"/>
                <a:gd name="f11" fmla="val 72"/>
                <a:gd name="f12" fmla="val 56"/>
                <a:gd name="f13" fmla="val 164"/>
                <a:gd name="f14" fmla="val 42"/>
                <a:gd name="f15" fmla="val 224"/>
                <a:gd name="f16" fmla="val 34"/>
                <a:gd name="f17" fmla="val 294"/>
                <a:gd name="f18" fmla="val 26"/>
                <a:gd name="f19" fmla="val 372"/>
                <a:gd name="f20" fmla="val 20"/>
                <a:gd name="f21" fmla="val 462"/>
                <a:gd name="f22" fmla="val 14"/>
                <a:gd name="f23" fmla="val 560"/>
                <a:gd name="f24" fmla="val 8"/>
                <a:gd name="f25" fmla="val 670"/>
                <a:gd name="f26" fmla="val 4"/>
                <a:gd name="f27" fmla="val 790"/>
                <a:gd name="f28" fmla="val 2"/>
                <a:gd name="f29" fmla="val 920"/>
                <a:gd name="f30" fmla="val 1060"/>
                <a:gd name="f31" fmla="val 1210"/>
                <a:gd name="f32" fmla="val 6"/>
                <a:gd name="f33" fmla="val 1372"/>
                <a:gd name="f34" fmla="val 1544"/>
                <a:gd name="f35" fmla="val 24"/>
                <a:gd name="f36" fmla="val 1726"/>
                <a:gd name="f37" fmla="val 40"/>
                <a:gd name="f38" fmla="val 1920"/>
                <a:gd name="f39" fmla="val 58"/>
                <a:gd name="f40" fmla="val 2126"/>
                <a:gd name="f41" fmla="val 80"/>
                <a:gd name="f42" fmla="val 2342"/>
                <a:gd name="f43" fmla="val 106"/>
                <a:gd name="f44" fmla="val 2570"/>
                <a:gd name="f45" fmla="val 138"/>
                <a:gd name="f46" fmla="val 2808"/>
                <a:gd name="f47" fmla="val 174"/>
                <a:gd name="f48" fmla="val 3058"/>
                <a:gd name="f49" fmla="val 216"/>
                <a:gd name="f50" fmla="val 3320"/>
                <a:gd name="f51" fmla="val 266"/>
                <a:gd name="f52" fmla="val 3594"/>
                <a:gd name="f53" fmla="val 320"/>
                <a:gd name="f54" fmla="val 3880"/>
                <a:gd name="f55" fmla="val 380"/>
                <a:gd name="f56" fmla="val 4178"/>
                <a:gd name="f57" fmla="val 448"/>
                <a:gd name="f58" fmla="val 4488"/>
                <a:gd name="f59" fmla="val 522"/>
                <a:gd name="f60" fmla="val 4810"/>
                <a:gd name="f61" fmla="val 604"/>
                <a:gd name="f62" fmla="+- 0 0 -90"/>
                <a:gd name="f63" fmla="*/ f3 1 5144"/>
                <a:gd name="f64" fmla="*/ f4 1 694"/>
                <a:gd name="f65" fmla="+- f7 0 f5"/>
                <a:gd name="f66" fmla="+- f6 0 f5"/>
                <a:gd name="f67" fmla="*/ f62 f0 1"/>
                <a:gd name="f68" fmla="*/ f66 1 5144"/>
                <a:gd name="f69" fmla="*/ f65 1 694"/>
                <a:gd name="f70" fmla="*/ 0 f66 1"/>
                <a:gd name="f71" fmla="*/ 111125 f65 1"/>
                <a:gd name="f72" fmla="*/ 28575 f66 1"/>
                <a:gd name="f73" fmla="*/ 104775 f65 1"/>
                <a:gd name="f74" fmla="*/ 114300 f66 1"/>
                <a:gd name="f75" fmla="*/ 88900 f65 1"/>
                <a:gd name="f76" fmla="*/ 260350 f66 1"/>
                <a:gd name="f77" fmla="*/ 66675 f65 1"/>
                <a:gd name="f78" fmla="*/ 355600 f66 1"/>
                <a:gd name="f79" fmla="*/ 53975 f65 1"/>
                <a:gd name="f80" fmla="*/ 466725 f66 1"/>
                <a:gd name="f81" fmla="*/ 41275 f65 1"/>
                <a:gd name="f82" fmla="*/ 590550 f66 1"/>
                <a:gd name="f83" fmla="*/ 31750 f65 1"/>
                <a:gd name="f84" fmla="*/ 733425 f66 1"/>
                <a:gd name="f85" fmla="*/ 22225 f65 1"/>
                <a:gd name="f86" fmla="*/ 889000 f66 1"/>
                <a:gd name="f87" fmla="*/ 12700 f65 1"/>
                <a:gd name="f88" fmla="*/ 1063625 f66 1"/>
                <a:gd name="f89" fmla="*/ 6350 f65 1"/>
                <a:gd name="f90" fmla="*/ 1254125 f66 1"/>
                <a:gd name="f91" fmla="*/ 3175 f65 1"/>
                <a:gd name="f92" fmla="*/ 1460500 f66 1"/>
                <a:gd name="f93" fmla="*/ 0 f65 1"/>
                <a:gd name="f94" fmla="*/ 1682750 f66 1"/>
                <a:gd name="f95" fmla="*/ 1920875 f66 1"/>
                <a:gd name="f96" fmla="*/ 9525 f65 1"/>
                <a:gd name="f97" fmla="*/ 2178050 f66 1"/>
                <a:gd name="f98" fmla="*/ 2451100 f66 1"/>
                <a:gd name="f99" fmla="*/ 38100 f65 1"/>
                <a:gd name="f100" fmla="*/ 2740025 f66 1"/>
                <a:gd name="f101" fmla="*/ 63500 f65 1"/>
                <a:gd name="f102" fmla="*/ 3048000 f66 1"/>
                <a:gd name="f103" fmla="*/ 92075 f65 1"/>
                <a:gd name="f104" fmla="*/ 3375025 f66 1"/>
                <a:gd name="f105" fmla="*/ 127000 f65 1"/>
                <a:gd name="f106" fmla="*/ 3717925 f66 1"/>
                <a:gd name="f107" fmla="*/ 168275 f65 1"/>
                <a:gd name="f108" fmla="*/ 4079875 f66 1"/>
                <a:gd name="f109" fmla="*/ 219075 f65 1"/>
                <a:gd name="f110" fmla="*/ 4457700 f66 1"/>
                <a:gd name="f111" fmla="*/ 276225 f65 1"/>
                <a:gd name="f112" fmla="*/ 4854575 f66 1"/>
                <a:gd name="f113" fmla="*/ 342900 f65 1"/>
                <a:gd name="f114" fmla="*/ 5270500 f66 1"/>
                <a:gd name="f115" fmla="*/ 422275 f65 1"/>
                <a:gd name="f116" fmla="*/ 5705475 f66 1"/>
                <a:gd name="f117" fmla="*/ 508000 f65 1"/>
                <a:gd name="f118" fmla="*/ 6159500 f66 1"/>
                <a:gd name="f119" fmla="*/ 603250 f65 1"/>
                <a:gd name="f120" fmla="*/ 6632575 f66 1"/>
                <a:gd name="f121" fmla="*/ 711200 f65 1"/>
                <a:gd name="f122" fmla="*/ 7124700 f66 1"/>
                <a:gd name="f123" fmla="*/ 828675 f65 1"/>
                <a:gd name="f124" fmla="*/ 7635875 f66 1"/>
                <a:gd name="f125" fmla="*/ 958850 f65 1"/>
                <a:gd name="f126" fmla="*/ 8166100 f66 1"/>
                <a:gd name="f127" fmla="*/ 1101725 f65 1"/>
                <a:gd name="f128" fmla="*/ f67 1 f2"/>
                <a:gd name="f129" fmla="*/ f70 1 5144"/>
                <a:gd name="f130" fmla="*/ f71 1 694"/>
                <a:gd name="f131" fmla="*/ f72 1 5144"/>
                <a:gd name="f132" fmla="*/ f73 1 694"/>
                <a:gd name="f133" fmla="*/ f74 1 5144"/>
                <a:gd name="f134" fmla="*/ f75 1 694"/>
                <a:gd name="f135" fmla="*/ f76 1 5144"/>
                <a:gd name="f136" fmla="*/ f77 1 694"/>
                <a:gd name="f137" fmla="*/ f78 1 5144"/>
                <a:gd name="f138" fmla="*/ f79 1 694"/>
                <a:gd name="f139" fmla="*/ f80 1 5144"/>
                <a:gd name="f140" fmla="*/ f81 1 694"/>
                <a:gd name="f141" fmla="*/ f82 1 5144"/>
                <a:gd name="f142" fmla="*/ f83 1 694"/>
                <a:gd name="f143" fmla="*/ f84 1 5144"/>
                <a:gd name="f144" fmla="*/ f85 1 694"/>
                <a:gd name="f145" fmla="*/ f86 1 5144"/>
                <a:gd name="f146" fmla="*/ f87 1 694"/>
                <a:gd name="f147" fmla="*/ f88 1 5144"/>
                <a:gd name="f148" fmla="*/ f89 1 694"/>
                <a:gd name="f149" fmla="*/ f90 1 5144"/>
                <a:gd name="f150" fmla="*/ f91 1 694"/>
                <a:gd name="f151" fmla="*/ f92 1 5144"/>
                <a:gd name="f152" fmla="*/ f93 1 694"/>
                <a:gd name="f153" fmla="*/ f94 1 5144"/>
                <a:gd name="f154" fmla="*/ f95 1 5144"/>
                <a:gd name="f155" fmla="*/ f96 1 694"/>
                <a:gd name="f156" fmla="*/ f97 1 5144"/>
                <a:gd name="f157" fmla="*/ f98 1 5144"/>
                <a:gd name="f158" fmla="*/ f99 1 694"/>
                <a:gd name="f159" fmla="*/ f100 1 5144"/>
                <a:gd name="f160" fmla="*/ f101 1 694"/>
                <a:gd name="f161" fmla="*/ f102 1 5144"/>
                <a:gd name="f162" fmla="*/ f103 1 694"/>
                <a:gd name="f163" fmla="*/ f104 1 5144"/>
                <a:gd name="f164" fmla="*/ f105 1 694"/>
                <a:gd name="f165" fmla="*/ f106 1 5144"/>
                <a:gd name="f166" fmla="*/ f107 1 694"/>
                <a:gd name="f167" fmla="*/ f108 1 5144"/>
                <a:gd name="f168" fmla="*/ f109 1 694"/>
                <a:gd name="f169" fmla="*/ f110 1 5144"/>
                <a:gd name="f170" fmla="*/ f111 1 694"/>
                <a:gd name="f171" fmla="*/ f112 1 5144"/>
                <a:gd name="f172" fmla="*/ f113 1 694"/>
                <a:gd name="f173" fmla="*/ f114 1 5144"/>
                <a:gd name="f174" fmla="*/ f115 1 694"/>
                <a:gd name="f175" fmla="*/ f116 1 5144"/>
                <a:gd name="f176" fmla="*/ f117 1 694"/>
                <a:gd name="f177" fmla="*/ f118 1 5144"/>
                <a:gd name="f178" fmla="*/ f119 1 694"/>
                <a:gd name="f179" fmla="*/ f120 1 5144"/>
                <a:gd name="f180" fmla="*/ f121 1 694"/>
                <a:gd name="f181" fmla="*/ f122 1 5144"/>
                <a:gd name="f182" fmla="*/ f123 1 694"/>
                <a:gd name="f183" fmla="*/ f124 1 5144"/>
                <a:gd name="f184" fmla="*/ f125 1 694"/>
                <a:gd name="f185" fmla="*/ f126 1 5144"/>
                <a:gd name="f186" fmla="*/ f127 1 694"/>
                <a:gd name="f187" fmla="*/ 0 1 f68"/>
                <a:gd name="f188" fmla="*/ f6 1 f68"/>
                <a:gd name="f189" fmla="*/ 0 1 f69"/>
                <a:gd name="f190" fmla="*/ f7 1 f69"/>
                <a:gd name="f191" fmla="+- f128 0 f1"/>
                <a:gd name="f192" fmla="*/ f129 1 f68"/>
                <a:gd name="f193" fmla="*/ f130 1 f69"/>
                <a:gd name="f194" fmla="*/ f131 1 f68"/>
                <a:gd name="f195" fmla="*/ f132 1 f69"/>
                <a:gd name="f196" fmla="*/ f133 1 f68"/>
                <a:gd name="f197" fmla="*/ f134 1 f69"/>
                <a:gd name="f198" fmla="*/ f135 1 f68"/>
                <a:gd name="f199" fmla="*/ f136 1 f69"/>
                <a:gd name="f200" fmla="*/ f137 1 f68"/>
                <a:gd name="f201" fmla="*/ f138 1 f69"/>
                <a:gd name="f202" fmla="*/ f139 1 f68"/>
                <a:gd name="f203" fmla="*/ f140 1 f69"/>
                <a:gd name="f204" fmla="*/ f141 1 f68"/>
                <a:gd name="f205" fmla="*/ f142 1 f69"/>
                <a:gd name="f206" fmla="*/ f143 1 f68"/>
                <a:gd name="f207" fmla="*/ f144 1 f69"/>
                <a:gd name="f208" fmla="*/ f145 1 f68"/>
                <a:gd name="f209" fmla="*/ f146 1 f69"/>
                <a:gd name="f210" fmla="*/ f147 1 f68"/>
                <a:gd name="f211" fmla="*/ f148 1 f69"/>
                <a:gd name="f212" fmla="*/ f149 1 f68"/>
                <a:gd name="f213" fmla="*/ f150 1 f69"/>
                <a:gd name="f214" fmla="*/ f151 1 f68"/>
                <a:gd name="f215" fmla="*/ f152 1 f69"/>
                <a:gd name="f216" fmla="*/ f153 1 f68"/>
                <a:gd name="f217" fmla="*/ f154 1 f68"/>
                <a:gd name="f218" fmla="*/ f155 1 f69"/>
                <a:gd name="f219" fmla="*/ f156 1 f68"/>
                <a:gd name="f220" fmla="*/ f157 1 f68"/>
                <a:gd name="f221" fmla="*/ f158 1 f69"/>
                <a:gd name="f222" fmla="*/ f159 1 f68"/>
                <a:gd name="f223" fmla="*/ f160 1 f69"/>
                <a:gd name="f224" fmla="*/ f161 1 f68"/>
                <a:gd name="f225" fmla="*/ f162 1 f69"/>
                <a:gd name="f226" fmla="*/ f163 1 f68"/>
                <a:gd name="f227" fmla="*/ f164 1 f69"/>
                <a:gd name="f228" fmla="*/ f165 1 f68"/>
                <a:gd name="f229" fmla="*/ f166 1 f69"/>
                <a:gd name="f230" fmla="*/ f167 1 f68"/>
                <a:gd name="f231" fmla="*/ f168 1 f69"/>
                <a:gd name="f232" fmla="*/ f169 1 f68"/>
                <a:gd name="f233" fmla="*/ f170 1 f69"/>
                <a:gd name="f234" fmla="*/ f171 1 f68"/>
                <a:gd name="f235" fmla="*/ f172 1 f69"/>
                <a:gd name="f236" fmla="*/ f173 1 f68"/>
                <a:gd name="f237" fmla="*/ f174 1 f69"/>
                <a:gd name="f238" fmla="*/ f175 1 f68"/>
                <a:gd name="f239" fmla="*/ f176 1 f69"/>
                <a:gd name="f240" fmla="*/ f177 1 f68"/>
                <a:gd name="f241" fmla="*/ f178 1 f69"/>
                <a:gd name="f242" fmla="*/ f179 1 f68"/>
                <a:gd name="f243" fmla="*/ f180 1 f69"/>
                <a:gd name="f244" fmla="*/ f181 1 f68"/>
                <a:gd name="f245" fmla="*/ f182 1 f69"/>
                <a:gd name="f246" fmla="*/ f183 1 f68"/>
                <a:gd name="f247" fmla="*/ f184 1 f69"/>
                <a:gd name="f248" fmla="*/ f185 1 f68"/>
                <a:gd name="f249" fmla="*/ f186 1 f69"/>
                <a:gd name="f250" fmla="*/ f187 f63 1"/>
                <a:gd name="f251" fmla="*/ f188 f63 1"/>
                <a:gd name="f252" fmla="*/ f190 f64 1"/>
                <a:gd name="f253" fmla="*/ f189 f64 1"/>
                <a:gd name="f254" fmla="*/ f192 f63 1"/>
                <a:gd name="f255" fmla="*/ f193 f64 1"/>
                <a:gd name="f256" fmla="*/ f194 f63 1"/>
                <a:gd name="f257" fmla="*/ f195 f64 1"/>
                <a:gd name="f258" fmla="*/ f196 f63 1"/>
                <a:gd name="f259" fmla="*/ f197 f64 1"/>
                <a:gd name="f260" fmla="*/ f198 f63 1"/>
                <a:gd name="f261" fmla="*/ f199 f64 1"/>
                <a:gd name="f262" fmla="*/ f200 f63 1"/>
                <a:gd name="f263" fmla="*/ f201 f64 1"/>
                <a:gd name="f264" fmla="*/ f202 f63 1"/>
                <a:gd name="f265" fmla="*/ f203 f64 1"/>
                <a:gd name="f266" fmla="*/ f204 f63 1"/>
                <a:gd name="f267" fmla="*/ f205 f64 1"/>
                <a:gd name="f268" fmla="*/ f206 f63 1"/>
                <a:gd name="f269" fmla="*/ f207 f64 1"/>
                <a:gd name="f270" fmla="*/ f208 f63 1"/>
                <a:gd name="f271" fmla="*/ f209 f64 1"/>
                <a:gd name="f272" fmla="*/ f210 f63 1"/>
                <a:gd name="f273" fmla="*/ f211 f64 1"/>
                <a:gd name="f274" fmla="*/ f212 f63 1"/>
                <a:gd name="f275" fmla="*/ f213 f64 1"/>
                <a:gd name="f276" fmla="*/ f214 f63 1"/>
                <a:gd name="f277" fmla="*/ f215 f64 1"/>
                <a:gd name="f278" fmla="*/ f216 f63 1"/>
                <a:gd name="f279" fmla="*/ f217 f63 1"/>
                <a:gd name="f280" fmla="*/ f218 f64 1"/>
                <a:gd name="f281" fmla="*/ f219 f63 1"/>
                <a:gd name="f282" fmla="*/ f220 f63 1"/>
                <a:gd name="f283" fmla="*/ f221 f64 1"/>
                <a:gd name="f284" fmla="*/ f222 f63 1"/>
                <a:gd name="f285" fmla="*/ f223 f64 1"/>
                <a:gd name="f286" fmla="*/ f224 f63 1"/>
                <a:gd name="f287" fmla="*/ f225 f64 1"/>
                <a:gd name="f288" fmla="*/ f226 f63 1"/>
                <a:gd name="f289" fmla="*/ f227 f64 1"/>
                <a:gd name="f290" fmla="*/ f228 f63 1"/>
                <a:gd name="f291" fmla="*/ f229 f64 1"/>
                <a:gd name="f292" fmla="*/ f230 f63 1"/>
                <a:gd name="f293" fmla="*/ f231 f64 1"/>
                <a:gd name="f294" fmla="*/ f232 f63 1"/>
                <a:gd name="f295" fmla="*/ f233 f64 1"/>
                <a:gd name="f296" fmla="*/ f234 f63 1"/>
                <a:gd name="f297" fmla="*/ f235 f64 1"/>
                <a:gd name="f298" fmla="*/ f236 f63 1"/>
                <a:gd name="f299" fmla="*/ f237 f64 1"/>
                <a:gd name="f300" fmla="*/ f238 f63 1"/>
                <a:gd name="f301" fmla="*/ f239 f64 1"/>
                <a:gd name="f302" fmla="*/ f240 f63 1"/>
                <a:gd name="f303" fmla="*/ f241 f64 1"/>
                <a:gd name="f304" fmla="*/ f242 f63 1"/>
                <a:gd name="f305" fmla="*/ f243 f64 1"/>
                <a:gd name="f306" fmla="*/ f244 f63 1"/>
                <a:gd name="f307" fmla="*/ f245 f64 1"/>
                <a:gd name="f308" fmla="*/ f246 f63 1"/>
                <a:gd name="f309" fmla="*/ f247 f64 1"/>
                <a:gd name="f310" fmla="*/ f248 f63 1"/>
                <a:gd name="f311" fmla="*/ f249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1">
                  <a:pos x="f254" y="f255"/>
                </a:cxn>
                <a:cxn ang="f191">
                  <a:pos x="f254" y="f255"/>
                </a:cxn>
                <a:cxn ang="f191">
                  <a:pos x="f256" y="f257"/>
                </a:cxn>
                <a:cxn ang="f191">
                  <a:pos x="f258" y="f259"/>
                </a:cxn>
                <a:cxn ang="f191">
                  <a:pos x="f260" y="f261"/>
                </a:cxn>
                <a:cxn ang="f191">
                  <a:pos x="f262" y="f263"/>
                </a:cxn>
                <a:cxn ang="f191">
                  <a:pos x="f264" y="f265"/>
                </a:cxn>
                <a:cxn ang="f191">
                  <a:pos x="f266" y="f267"/>
                </a:cxn>
                <a:cxn ang="f191">
                  <a:pos x="f268" y="f269"/>
                </a:cxn>
                <a:cxn ang="f191">
                  <a:pos x="f270" y="f271"/>
                </a:cxn>
                <a:cxn ang="f191">
                  <a:pos x="f272" y="f273"/>
                </a:cxn>
                <a:cxn ang="f191">
                  <a:pos x="f274" y="f275"/>
                </a:cxn>
                <a:cxn ang="f191">
                  <a:pos x="f276" y="f277"/>
                </a:cxn>
                <a:cxn ang="f191">
                  <a:pos x="f278" y="f275"/>
                </a:cxn>
                <a:cxn ang="f191">
                  <a:pos x="f279" y="f280"/>
                </a:cxn>
                <a:cxn ang="f191">
                  <a:pos x="f281" y="f269"/>
                </a:cxn>
                <a:cxn ang="f191">
                  <a:pos x="f282" y="f283"/>
                </a:cxn>
                <a:cxn ang="f191">
                  <a:pos x="f284" y="f285"/>
                </a:cxn>
                <a:cxn ang="f191">
                  <a:pos x="f286" y="f287"/>
                </a:cxn>
                <a:cxn ang="f191">
                  <a:pos x="f288" y="f289"/>
                </a:cxn>
                <a:cxn ang="f191">
                  <a:pos x="f290" y="f291"/>
                </a:cxn>
                <a:cxn ang="f191">
                  <a:pos x="f292" y="f293"/>
                </a:cxn>
                <a:cxn ang="f191">
                  <a:pos x="f294" y="f295"/>
                </a:cxn>
                <a:cxn ang="f191">
                  <a:pos x="f296" y="f297"/>
                </a:cxn>
                <a:cxn ang="f191">
                  <a:pos x="f298" y="f299"/>
                </a:cxn>
                <a:cxn ang="f191">
                  <a:pos x="f300" y="f301"/>
                </a:cxn>
                <a:cxn ang="f191">
                  <a:pos x="f302" y="f303"/>
                </a:cxn>
                <a:cxn ang="f191">
                  <a:pos x="f304" y="f305"/>
                </a:cxn>
                <a:cxn ang="f191">
                  <a:pos x="f306" y="f307"/>
                </a:cxn>
                <a:cxn ang="f191">
                  <a:pos x="f308" y="f309"/>
                </a:cxn>
                <a:cxn ang="f191">
                  <a:pos x="f310" y="f311"/>
                </a:cxn>
              </a:cxnLst>
              <a:rect l="f250" t="f253" r="f251" b="f252"/>
              <a:pathLst>
                <a:path w="5144" h="694">
                  <a:moveTo>
                    <a:pt x="f5" y="f8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5"/>
                  </a:lnTo>
                  <a:lnTo>
                    <a:pt x="f30" y="f28"/>
                  </a:lnTo>
                  <a:lnTo>
                    <a:pt x="f31" y="f32"/>
                  </a:lnTo>
                  <a:lnTo>
                    <a:pt x="f33" y="f22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" y="f7"/>
                  </a:lnTo>
                </a:path>
              </a:pathLst>
            </a:custGeom>
            <a:noFill/>
            <a:ln w="9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E7D7A660-F5CB-4F76-8876-2F21DA7F6856}"/>
                </a:ext>
              </a:extLst>
            </p:cNvPr>
            <p:cNvSpPr/>
            <p:nvPr/>
          </p:nvSpPr>
          <p:spPr>
            <a:xfrm>
              <a:off x="5615842" y="5370262"/>
              <a:ext cx="3312221" cy="651766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3112"/>
                <a:gd name="f8" fmla="val 584"/>
                <a:gd name="f9" fmla="val 90"/>
                <a:gd name="f10" fmla="val 560"/>
                <a:gd name="f11" fmla="val 336"/>
                <a:gd name="f12" fmla="val 498"/>
                <a:gd name="f13" fmla="val 506"/>
                <a:gd name="f14" fmla="val 456"/>
                <a:gd name="f15" fmla="val 702"/>
                <a:gd name="f16" fmla="val 410"/>
                <a:gd name="f17" fmla="val 920"/>
                <a:gd name="f18" fmla="val 1154"/>
                <a:gd name="f19" fmla="val 306"/>
                <a:gd name="f20" fmla="val 1402"/>
                <a:gd name="f21" fmla="val 254"/>
                <a:gd name="f22" fmla="val 1656"/>
                <a:gd name="f23" fmla="val 202"/>
                <a:gd name="f24" fmla="val 1916"/>
                <a:gd name="f25" fmla="val 154"/>
                <a:gd name="f26" fmla="val 2174"/>
                <a:gd name="f27" fmla="val 108"/>
                <a:gd name="f28" fmla="val 2302"/>
                <a:gd name="f29" fmla="val 88"/>
                <a:gd name="f30" fmla="val 2426"/>
                <a:gd name="f31" fmla="val 68"/>
                <a:gd name="f32" fmla="val 2550"/>
                <a:gd name="f33" fmla="val 52"/>
                <a:gd name="f34" fmla="val 2670"/>
                <a:gd name="f35" fmla="val 36"/>
                <a:gd name="f36" fmla="val 2788"/>
                <a:gd name="f37" fmla="val 24"/>
                <a:gd name="f38" fmla="val 2900"/>
                <a:gd name="f39" fmla="val 14"/>
                <a:gd name="f40" fmla="val 3008"/>
                <a:gd name="f41" fmla="val 6"/>
                <a:gd name="f42" fmla="+- 0 0 -90"/>
                <a:gd name="f43" fmla="*/ f4 1 3112"/>
                <a:gd name="f44" fmla="*/ f5 1 584"/>
                <a:gd name="f45" fmla="+- f8 0 f6"/>
                <a:gd name="f46" fmla="+- f7 0 f6"/>
                <a:gd name="f47" fmla="*/ f42 f0 1"/>
                <a:gd name="f48" fmla="*/ f46 1 3112"/>
                <a:gd name="f49" fmla="*/ f45 1 584"/>
                <a:gd name="f50" fmla="*/ 0 f46 1"/>
                <a:gd name="f51" fmla="*/ 927100 f45 1"/>
                <a:gd name="f52" fmla="*/ 142875 f46 1"/>
                <a:gd name="f53" fmla="*/ 889000 f45 1"/>
                <a:gd name="f54" fmla="*/ 533400 f46 1"/>
                <a:gd name="f55" fmla="*/ 790575 f45 1"/>
                <a:gd name="f56" fmla="*/ 803275 f46 1"/>
                <a:gd name="f57" fmla="*/ 723900 f45 1"/>
                <a:gd name="f58" fmla="*/ 1114425 f46 1"/>
                <a:gd name="f59" fmla="*/ 650875 f45 1"/>
                <a:gd name="f60" fmla="*/ 1460500 f46 1"/>
                <a:gd name="f61" fmla="*/ 571500 f45 1"/>
                <a:gd name="f62" fmla="*/ 1831975 f46 1"/>
                <a:gd name="f63" fmla="*/ 485775 f45 1"/>
                <a:gd name="f64" fmla="*/ 2225675 f46 1"/>
                <a:gd name="f65" fmla="*/ 403225 f45 1"/>
                <a:gd name="f66" fmla="*/ 2628900 f46 1"/>
                <a:gd name="f67" fmla="*/ 320675 f45 1"/>
                <a:gd name="f68" fmla="*/ 3041650 f46 1"/>
                <a:gd name="f69" fmla="*/ 244475 f45 1"/>
                <a:gd name="f70" fmla="*/ 3451225 f46 1"/>
                <a:gd name="f71" fmla="*/ 171450 f45 1"/>
                <a:gd name="f72" fmla="*/ 3654425 f46 1"/>
                <a:gd name="f73" fmla="*/ 139700 f45 1"/>
                <a:gd name="f74" fmla="*/ 3851275 f46 1"/>
                <a:gd name="f75" fmla="*/ 107950 f45 1"/>
                <a:gd name="f76" fmla="*/ 4048125 f46 1"/>
                <a:gd name="f77" fmla="*/ 82550 f45 1"/>
                <a:gd name="f78" fmla="*/ 4238625 f46 1"/>
                <a:gd name="f79" fmla="*/ 57150 f45 1"/>
                <a:gd name="f80" fmla="*/ 4425950 f46 1"/>
                <a:gd name="f81" fmla="*/ 38100 f45 1"/>
                <a:gd name="f82" fmla="*/ 4603750 f46 1"/>
                <a:gd name="f83" fmla="*/ 22225 f45 1"/>
                <a:gd name="f84" fmla="*/ 4775200 f46 1"/>
                <a:gd name="f85" fmla="*/ 9525 f45 1"/>
                <a:gd name="f86" fmla="*/ 4940300 f46 1"/>
                <a:gd name="f87" fmla="*/ 0 f45 1"/>
                <a:gd name="f88" fmla="*/ f47 1 f3"/>
                <a:gd name="f89" fmla="*/ f50 1 3112"/>
                <a:gd name="f90" fmla="*/ f51 1 584"/>
                <a:gd name="f91" fmla="*/ f52 1 3112"/>
                <a:gd name="f92" fmla="*/ f53 1 584"/>
                <a:gd name="f93" fmla="*/ f54 1 3112"/>
                <a:gd name="f94" fmla="*/ f55 1 584"/>
                <a:gd name="f95" fmla="*/ f56 1 3112"/>
                <a:gd name="f96" fmla="*/ f57 1 584"/>
                <a:gd name="f97" fmla="*/ f58 1 3112"/>
                <a:gd name="f98" fmla="*/ f59 1 584"/>
                <a:gd name="f99" fmla="*/ f60 1 3112"/>
                <a:gd name="f100" fmla="*/ f61 1 584"/>
                <a:gd name="f101" fmla="*/ f62 1 3112"/>
                <a:gd name="f102" fmla="*/ f63 1 584"/>
                <a:gd name="f103" fmla="*/ f64 1 3112"/>
                <a:gd name="f104" fmla="*/ f65 1 584"/>
                <a:gd name="f105" fmla="*/ f66 1 3112"/>
                <a:gd name="f106" fmla="*/ f67 1 584"/>
                <a:gd name="f107" fmla="*/ f68 1 3112"/>
                <a:gd name="f108" fmla="*/ f69 1 584"/>
                <a:gd name="f109" fmla="*/ f70 1 3112"/>
                <a:gd name="f110" fmla="*/ f71 1 584"/>
                <a:gd name="f111" fmla="*/ f72 1 3112"/>
                <a:gd name="f112" fmla="*/ f73 1 584"/>
                <a:gd name="f113" fmla="*/ f74 1 3112"/>
                <a:gd name="f114" fmla="*/ f75 1 584"/>
                <a:gd name="f115" fmla="*/ f76 1 3112"/>
                <a:gd name="f116" fmla="*/ f77 1 584"/>
                <a:gd name="f117" fmla="*/ f78 1 3112"/>
                <a:gd name="f118" fmla="*/ f79 1 584"/>
                <a:gd name="f119" fmla="*/ f80 1 3112"/>
                <a:gd name="f120" fmla="*/ f81 1 584"/>
                <a:gd name="f121" fmla="*/ f82 1 3112"/>
                <a:gd name="f122" fmla="*/ f83 1 584"/>
                <a:gd name="f123" fmla="*/ f84 1 3112"/>
                <a:gd name="f124" fmla="*/ f85 1 584"/>
                <a:gd name="f125" fmla="*/ f86 1 3112"/>
                <a:gd name="f126" fmla="*/ f87 1 584"/>
                <a:gd name="f127" fmla="*/ 0 1 f48"/>
                <a:gd name="f128" fmla="*/ f7 1 f48"/>
                <a:gd name="f129" fmla="*/ 0 1 f49"/>
                <a:gd name="f130" fmla="*/ f8 1 f49"/>
                <a:gd name="f131" fmla="+- f88 0 f1"/>
                <a:gd name="f132" fmla="*/ f89 1 f48"/>
                <a:gd name="f133" fmla="*/ f90 1 f49"/>
                <a:gd name="f134" fmla="*/ f91 1 f48"/>
                <a:gd name="f135" fmla="*/ f92 1 f49"/>
                <a:gd name="f136" fmla="*/ f93 1 f48"/>
                <a:gd name="f137" fmla="*/ f94 1 f49"/>
                <a:gd name="f138" fmla="*/ f95 1 f48"/>
                <a:gd name="f139" fmla="*/ f96 1 f49"/>
                <a:gd name="f140" fmla="*/ f97 1 f48"/>
                <a:gd name="f141" fmla="*/ f98 1 f49"/>
                <a:gd name="f142" fmla="*/ f99 1 f48"/>
                <a:gd name="f143" fmla="*/ f100 1 f49"/>
                <a:gd name="f144" fmla="*/ f101 1 f48"/>
                <a:gd name="f145" fmla="*/ f102 1 f49"/>
                <a:gd name="f146" fmla="*/ f103 1 f48"/>
                <a:gd name="f147" fmla="*/ f104 1 f49"/>
                <a:gd name="f148" fmla="*/ f105 1 f48"/>
                <a:gd name="f149" fmla="*/ f106 1 f49"/>
                <a:gd name="f150" fmla="*/ f107 1 f48"/>
                <a:gd name="f151" fmla="*/ f108 1 f49"/>
                <a:gd name="f152" fmla="*/ f109 1 f48"/>
                <a:gd name="f153" fmla="*/ f110 1 f49"/>
                <a:gd name="f154" fmla="*/ f111 1 f48"/>
                <a:gd name="f155" fmla="*/ f112 1 f49"/>
                <a:gd name="f156" fmla="*/ f113 1 f48"/>
                <a:gd name="f157" fmla="*/ f114 1 f49"/>
                <a:gd name="f158" fmla="*/ f115 1 f48"/>
                <a:gd name="f159" fmla="*/ f116 1 f49"/>
                <a:gd name="f160" fmla="*/ f117 1 f48"/>
                <a:gd name="f161" fmla="*/ f118 1 f49"/>
                <a:gd name="f162" fmla="*/ f119 1 f48"/>
                <a:gd name="f163" fmla="*/ f120 1 f49"/>
                <a:gd name="f164" fmla="*/ f121 1 f48"/>
                <a:gd name="f165" fmla="*/ f122 1 f49"/>
                <a:gd name="f166" fmla="*/ f123 1 f48"/>
                <a:gd name="f167" fmla="*/ f124 1 f49"/>
                <a:gd name="f168" fmla="*/ f125 1 f48"/>
                <a:gd name="f169" fmla="*/ f126 1 f49"/>
                <a:gd name="f170" fmla="*/ f127 f43 1"/>
                <a:gd name="f171" fmla="*/ f128 f43 1"/>
                <a:gd name="f172" fmla="*/ f130 f44 1"/>
                <a:gd name="f173" fmla="*/ f129 f44 1"/>
                <a:gd name="f174" fmla="*/ f132 f43 1"/>
                <a:gd name="f175" fmla="*/ f133 f44 1"/>
                <a:gd name="f176" fmla="*/ f134 f43 1"/>
                <a:gd name="f177" fmla="*/ f135 f44 1"/>
                <a:gd name="f178" fmla="*/ f136 f43 1"/>
                <a:gd name="f179" fmla="*/ f137 f44 1"/>
                <a:gd name="f180" fmla="*/ f138 f43 1"/>
                <a:gd name="f181" fmla="*/ f139 f44 1"/>
                <a:gd name="f182" fmla="*/ f140 f43 1"/>
                <a:gd name="f183" fmla="*/ f141 f44 1"/>
                <a:gd name="f184" fmla="*/ f142 f43 1"/>
                <a:gd name="f185" fmla="*/ f143 f44 1"/>
                <a:gd name="f186" fmla="*/ f144 f43 1"/>
                <a:gd name="f187" fmla="*/ f145 f44 1"/>
                <a:gd name="f188" fmla="*/ f146 f43 1"/>
                <a:gd name="f189" fmla="*/ f147 f44 1"/>
                <a:gd name="f190" fmla="*/ f148 f43 1"/>
                <a:gd name="f191" fmla="*/ f149 f44 1"/>
                <a:gd name="f192" fmla="*/ f150 f43 1"/>
                <a:gd name="f193" fmla="*/ f151 f44 1"/>
                <a:gd name="f194" fmla="*/ f152 f43 1"/>
                <a:gd name="f195" fmla="*/ f153 f44 1"/>
                <a:gd name="f196" fmla="*/ f154 f43 1"/>
                <a:gd name="f197" fmla="*/ f155 f44 1"/>
                <a:gd name="f198" fmla="*/ f156 f43 1"/>
                <a:gd name="f199" fmla="*/ f157 f44 1"/>
                <a:gd name="f200" fmla="*/ f158 f43 1"/>
                <a:gd name="f201" fmla="*/ f159 f44 1"/>
                <a:gd name="f202" fmla="*/ f160 f43 1"/>
                <a:gd name="f203" fmla="*/ f161 f44 1"/>
                <a:gd name="f204" fmla="*/ f162 f43 1"/>
                <a:gd name="f205" fmla="*/ f163 f44 1"/>
                <a:gd name="f206" fmla="*/ f164 f43 1"/>
                <a:gd name="f207" fmla="*/ f165 f44 1"/>
                <a:gd name="f208" fmla="*/ f166 f43 1"/>
                <a:gd name="f209" fmla="*/ f167 f44 1"/>
                <a:gd name="f210" fmla="*/ f168 f43 1"/>
                <a:gd name="f211" fmla="*/ f16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1">
                  <a:pos x="f174" y="f175"/>
                </a:cxn>
                <a:cxn ang="f131">
                  <a:pos x="f174" y="f175"/>
                </a:cxn>
                <a:cxn ang="f131">
                  <a:pos x="f176" y="f177"/>
                </a:cxn>
                <a:cxn ang="f131">
                  <a:pos x="f178" y="f179"/>
                </a:cxn>
                <a:cxn ang="f131">
                  <a:pos x="f180" y="f181"/>
                </a:cxn>
                <a:cxn ang="f131">
                  <a:pos x="f182" y="f183"/>
                </a:cxn>
                <a:cxn ang="f131">
                  <a:pos x="f184" y="f185"/>
                </a:cxn>
                <a:cxn ang="f131">
                  <a:pos x="f186" y="f187"/>
                </a:cxn>
                <a:cxn ang="f131">
                  <a:pos x="f188" y="f189"/>
                </a:cxn>
                <a:cxn ang="f131">
                  <a:pos x="f190" y="f191"/>
                </a:cxn>
                <a:cxn ang="f131">
                  <a:pos x="f192" y="f193"/>
                </a:cxn>
                <a:cxn ang="f131">
                  <a:pos x="f194" y="f195"/>
                </a:cxn>
                <a:cxn ang="f131">
                  <a:pos x="f196" y="f197"/>
                </a:cxn>
                <a:cxn ang="f131">
                  <a:pos x="f198" y="f199"/>
                </a:cxn>
                <a:cxn ang="f131">
                  <a:pos x="f200" y="f201"/>
                </a:cxn>
                <a:cxn ang="f131">
                  <a:pos x="f202" y="f203"/>
                </a:cxn>
                <a:cxn ang="f131">
                  <a:pos x="f204" y="f205"/>
                </a:cxn>
                <a:cxn ang="f131">
                  <a:pos x="f206" y="f207"/>
                </a:cxn>
                <a:cxn ang="f131">
                  <a:pos x="f208" y="f209"/>
                </a:cxn>
                <a:cxn ang="f131">
                  <a:pos x="f210" y="f211"/>
                </a:cxn>
              </a:cxnLst>
              <a:rect l="f170" t="f173" r="f171" b="f172"/>
              <a:pathLst>
                <a:path w="3112" h="584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2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7" y="f6"/>
                  </a:lnTo>
                </a:path>
              </a:pathLst>
            </a:custGeom>
            <a:noFill/>
            <a:ln w="9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3DC21FA-17F9-4DCF-89A6-01026926CF50}"/>
                </a:ext>
              </a:extLst>
            </p:cNvPr>
            <p:cNvSpPr/>
            <p:nvPr/>
          </p:nvSpPr>
          <p:spPr>
            <a:xfrm>
              <a:off x="211134" y="5354634"/>
              <a:ext cx="8723311" cy="13303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96"/>
                <a:gd name="f7" fmla="val 1192"/>
                <a:gd name="f8" fmla="val 8192"/>
                <a:gd name="f9" fmla="val 512"/>
                <a:gd name="f10" fmla="val 8116"/>
                <a:gd name="f11" fmla="val 542"/>
                <a:gd name="f12" fmla="val 8040"/>
                <a:gd name="f13" fmla="val 570"/>
                <a:gd name="f14" fmla="val 7960"/>
                <a:gd name="f15" fmla="val 596"/>
                <a:gd name="f16" fmla="val 7878"/>
                <a:gd name="f17" fmla="val 620"/>
                <a:gd name="f18" fmla="val 7794"/>
                <a:gd name="f19" fmla="val 644"/>
                <a:gd name="f20" fmla="val 7706"/>
                <a:gd name="f21" fmla="val 666"/>
                <a:gd name="f22" fmla="val 7616"/>
                <a:gd name="f23" fmla="val 684"/>
                <a:gd name="f24" fmla="val 7522"/>
                <a:gd name="f25" fmla="val 702"/>
                <a:gd name="f26" fmla="val 7424"/>
                <a:gd name="f27" fmla="val 718"/>
                <a:gd name="f28" fmla="val 7322"/>
                <a:gd name="f29" fmla="val 730"/>
                <a:gd name="f30" fmla="val 7216"/>
                <a:gd name="f31" fmla="val 742"/>
                <a:gd name="f32" fmla="val 7106"/>
                <a:gd name="f33" fmla="val 750"/>
                <a:gd name="f34" fmla="val 6992"/>
                <a:gd name="f35" fmla="val 758"/>
                <a:gd name="f36" fmla="val 6872"/>
                <a:gd name="f37" fmla="val 762"/>
                <a:gd name="f38" fmla="val 6748"/>
                <a:gd name="f39" fmla="val 6618"/>
                <a:gd name="f40" fmla="val 760"/>
                <a:gd name="f41" fmla="val 6482"/>
                <a:gd name="f42" fmla="val 756"/>
                <a:gd name="f43" fmla="val 6342"/>
                <a:gd name="f44" fmla="val 6196"/>
                <a:gd name="f45" fmla="val 740"/>
                <a:gd name="f46" fmla="val 6042"/>
                <a:gd name="f47" fmla="val 726"/>
                <a:gd name="f48" fmla="val 5882"/>
                <a:gd name="f49" fmla="val 710"/>
                <a:gd name="f50" fmla="val 5716"/>
                <a:gd name="f51" fmla="val 690"/>
                <a:gd name="f52" fmla="val 5544"/>
                <a:gd name="f53" fmla="val 668"/>
                <a:gd name="f54" fmla="val 5364"/>
                <a:gd name="f55" fmla="val 642"/>
                <a:gd name="f56" fmla="val 5176"/>
                <a:gd name="f57" fmla="val 612"/>
                <a:gd name="f58" fmla="val 4982"/>
                <a:gd name="f59" fmla="val 578"/>
                <a:gd name="f60" fmla="val 4778"/>
                <a:gd name="f61" fmla="val 540"/>
                <a:gd name="f62" fmla="val 4568"/>
                <a:gd name="f63" fmla="val 500"/>
                <a:gd name="f64" fmla="val 4348"/>
                <a:gd name="f65" fmla="val 454"/>
                <a:gd name="f66" fmla="val 4122"/>
                <a:gd name="f67" fmla="val 406"/>
                <a:gd name="f68" fmla="val 3886"/>
                <a:gd name="f69" fmla="val 354"/>
                <a:gd name="f70" fmla="val 3640"/>
                <a:gd name="f71" fmla="val 296"/>
                <a:gd name="f72" fmla="val 3396"/>
                <a:gd name="f73" fmla="val 240"/>
                <a:gd name="f74" fmla="val 3160"/>
                <a:gd name="f75" fmla="val 192"/>
                <a:gd name="f76" fmla="val 2934"/>
                <a:gd name="f77" fmla="val 148"/>
                <a:gd name="f78" fmla="val 2718"/>
                <a:gd name="f79" fmla="val 112"/>
                <a:gd name="f80" fmla="val 2512"/>
                <a:gd name="f81" fmla="val 82"/>
                <a:gd name="f82" fmla="val 2314"/>
                <a:gd name="f83" fmla="val 56"/>
                <a:gd name="f84" fmla="val 2126"/>
                <a:gd name="f85" fmla="val 36"/>
                <a:gd name="f86" fmla="val 1948"/>
                <a:gd name="f87" fmla="val 20"/>
                <a:gd name="f88" fmla="val 1776"/>
                <a:gd name="f89" fmla="val 10"/>
                <a:gd name="f90" fmla="val 1616"/>
                <a:gd name="f91" fmla="val 2"/>
                <a:gd name="f92" fmla="val 1462"/>
                <a:gd name="f93" fmla="val 1318"/>
                <a:gd name="f94" fmla="val 1182"/>
                <a:gd name="f95" fmla="val 4"/>
                <a:gd name="f96" fmla="val 1054"/>
                <a:gd name="f97" fmla="val 934"/>
                <a:gd name="f98" fmla="val 822"/>
                <a:gd name="f99" fmla="val 30"/>
                <a:gd name="f100" fmla="val 716"/>
                <a:gd name="f101" fmla="val 44"/>
                <a:gd name="f102" fmla="val 58"/>
                <a:gd name="f103" fmla="val 530"/>
                <a:gd name="f104" fmla="val 74"/>
                <a:gd name="f105" fmla="val 450"/>
                <a:gd name="f106" fmla="val 92"/>
                <a:gd name="f107" fmla="val 374"/>
                <a:gd name="f108" fmla="val 108"/>
                <a:gd name="f109" fmla="val 308"/>
                <a:gd name="f110" fmla="val 126"/>
                <a:gd name="f111" fmla="val 248"/>
                <a:gd name="f112" fmla="val 144"/>
                <a:gd name="f113" fmla="val 194"/>
                <a:gd name="f114" fmla="val 160"/>
                <a:gd name="f115" fmla="val 176"/>
                <a:gd name="f116" fmla="val 48"/>
                <a:gd name="f117" fmla="val 216"/>
                <a:gd name="f118" fmla="val 12"/>
                <a:gd name="f119" fmla="val 234"/>
                <a:gd name="f120" fmla="val 1186"/>
                <a:gd name="f121" fmla="val 510"/>
                <a:gd name="f122" fmla="+- 0 0 -90"/>
                <a:gd name="f123" fmla="*/ f3 1 8196"/>
                <a:gd name="f124" fmla="*/ f4 1 1192"/>
                <a:gd name="f125" fmla="+- f7 0 f5"/>
                <a:gd name="f126" fmla="+- f6 0 f5"/>
                <a:gd name="f127" fmla="*/ f122 f0 1"/>
                <a:gd name="f128" fmla="*/ f126 1 8196"/>
                <a:gd name="f129" fmla="*/ f125 1 1192"/>
                <a:gd name="f130" fmla="*/ 13004800 f126 1"/>
                <a:gd name="f131" fmla="*/ 812800 f125 1"/>
                <a:gd name="f132" fmla="*/ 12763500 f126 1"/>
                <a:gd name="f133" fmla="*/ 904875 f125 1"/>
                <a:gd name="f134" fmla="*/ 12506325 f126 1"/>
                <a:gd name="f135" fmla="*/ 984250 f125 1"/>
                <a:gd name="f136" fmla="*/ 12233275 f126 1"/>
                <a:gd name="f137" fmla="*/ 1057275 f125 1"/>
                <a:gd name="f138" fmla="*/ 11941175 f126 1"/>
                <a:gd name="f139" fmla="*/ 1114425 f125 1"/>
                <a:gd name="f140" fmla="*/ 11623675 f126 1"/>
                <a:gd name="f141" fmla="*/ 1158875 f125 1"/>
                <a:gd name="f142" fmla="*/ 11280775 f126 1"/>
                <a:gd name="f143" fmla="*/ 1190625 f125 1"/>
                <a:gd name="f144" fmla="*/ 10909300 f126 1"/>
                <a:gd name="f145" fmla="*/ 1209675 f125 1"/>
                <a:gd name="f146" fmla="*/ 10506075 f126 1"/>
                <a:gd name="f147" fmla="*/ 1206500 f125 1"/>
                <a:gd name="f148" fmla="*/ 10067925 f126 1"/>
                <a:gd name="f149" fmla="*/ 9591675 f126 1"/>
                <a:gd name="f150" fmla="*/ 1152525 f125 1"/>
                <a:gd name="f151" fmla="*/ 9074150 f126 1"/>
                <a:gd name="f152" fmla="*/ 1095375 f125 1"/>
                <a:gd name="f153" fmla="*/ 8515350 f126 1"/>
                <a:gd name="f154" fmla="*/ 1019175 f125 1"/>
                <a:gd name="f155" fmla="*/ 7908925 f126 1"/>
                <a:gd name="f156" fmla="*/ 917575 f125 1"/>
                <a:gd name="f157" fmla="*/ 7251700 f126 1"/>
                <a:gd name="f158" fmla="*/ 793750 f125 1"/>
                <a:gd name="f159" fmla="*/ 6543675 f126 1"/>
                <a:gd name="f160" fmla="*/ 644525 f125 1"/>
                <a:gd name="f161" fmla="*/ 5778500 f126 1"/>
                <a:gd name="f162" fmla="*/ 469900 f125 1"/>
                <a:gd name="f163" fmla="*/ 5391150 f126 1"/>
                <a:gd name="f164" fmla="*/ 381000 f125 1"/>
                <a:gd name="f165" fmla="*/ 4657725 f126 1"/>
                <a:gd name="f166" fmla="*/ 234950 f125 1"/>
                <a:gd name="f167" fmla="*/ 3987800 f126 1"/>
                <a:gd name="f168" fmla="*/ 130175 f125 1"/>
                <a:gd name="f169" fmla="*/ 3375025 f126 1"/>
                <a:gd name="f170" fmla="*/ 57150 f125 1"/>
                <a:gd name="f171" fmla="*/ 2819400 f126 1"/>
                <a:gd name="f172" fmla="*/ 15875 f125 1"/>
                <a:gd name="f173" fmla="*/ 2320925 f126 1"/>
                <a:gd name="f174" fmla="*/ 0 f125 1"/>
                <a:gd name="f175" fmla="*/ 1876425 f126 1"/>
                <a:gd name="f176" fmla="*/ 6350 f125 1"/>
                <a:gd name="f177" fmla="*/ 1482725 f126 1"/>
                <a:gd name="f178" fmla="*/ 31750 f125 1"/>
                <a:gd name="f179" fmla="*/ 1136650 f126 1"/>
                <a:gd name="f180" fmla="*/ 69850 f125 1"/>
                <a:gd name="f181" fmla="*/ 841375 f126 1"/>
                <a:gd name="f182" fmla="*/ 117475 f125 1"/>
                <a:gd name="f183" fmla="*/ 593725 f126 1"/>
                <a:gd name="f184" fmla="*/ 171450 f125 1"/>
                <a:gd name="f185" fmla="*/ 393700 f126 1"/>
                <a:gd name="f186" fmla="*/ 228600 f125 1"/>
                <a:gd name="f187" fmla="*/ 234950 f126 1"/>
                <a:gd name="f188" fmla="*/ 279400 f125 1"/>
                <a:gd name="f189" fmla="*/ 76200 f126 1"/>
                <a:gd name="f190" fmla="*/ 342900 f125 1"/>
                <a:gd name="f191" fmla="*/ 0 f126 1"/>
                <a:gd name="f192" fmla="*/ 1892300 f125 1"/>
                <a:gd name="f193" fmla="*/ 13011150 f126 1"/>
                <a:gd name="f194" fmla="*/ 1882775 f125 1"/>
                <a:gd name="f195" fmla="*/ 809625 f125 1"/>
                <a:gd name="f196" fmla="*/ f127 1 f2"/>
                <a:gd name="f197" fmla="*/ f130 1 8196"/>
                <a:gd name="f198" fmla="*/ f131 1 1192"/>
                <a:gd name="f199" fmla="*/ f132 1 8196"/>
                <a:gd name="f200" fmla="*/ f133 1 1192"/>
                <a:gd name="f201" fmla="*/ f134 1 8196"/>
                <a:gd name="f202" fmla="*/ f135 1 1192"/>
                <a:gd name="f203" fmla="*/ f136 1 8196"/>
                <a:gd name="f204" fmla="*/ f137 1 1192"/>
                <a:gd name="f205" fmla="*/ f138 1 8196"/>
                <a:gd name="f206" fmla="*/ f139 1 1192"/>
                <a:gd name="f207" fmla="*/ f140 1 8196"/>
                <a:gd name="f208" fmla="*/ f141 1 1192"/>
                <a:gd name="f209" fmla="*/ f142 1 8196"/>
                <a:gd name="f210" fmla="*/ f143 1 1192"/>
                <a:gd name="f211" fmla="*/ f144 1 8196"/>
                <a:gd name="f212" fmla="*/ f145 1 1192"/>
                <a:gd name="f213" fmla="*/ f146 1 8196"/>
                <a:gd name="f214" fmla="*/ f147 1 1192"/>
                <a:gd name="f215" fmla="*/ f148 1 8196"/>
                <a:gd name="f216" fmla="*/ f149 1 8196"/>
                <a:gd name="f217" fmla="*/ f150 1 1192"/>
                <a:gd name="f218" fmla="*/ f151 1 8196"/>
                <a:gd name="f219" fmla="*/ f152 1 1192"/>
                <a:gd name="f220" fmla="*/ f153 1 8196"/>
                <a:gd name="f221" fmla="*/ f154 1 1192"/>
                <a:gd name="f222" fmla="*/ f155 1 8196"/>
                <a:gd name="f223" fmla="*/ f156 1 1192"/>
                <a:gd name="f224" fmla="*/ f157 1 8196"/>
                <a:gd name="f225" fmla="*/ f158 1 1192"/>
                <a:gd name="f226" fmla="*/ f159 1 8196"/>
                <a:gd name="f227" fmla="*/ f160 1 1192"/>
                <a:gd name="f228" fmla="*/ f161 1 8196"/>
                <a:gd name="f229" fmla="*/ f162 1 1192"/>
                <a:gd name="f230" fmla="*/ f163 1 8196"/>
                <a:gd name="f231" fmla="*/ f164 1 1192"/>
                <a:gd name="f232" fmla="*/ f165 1 8196"/>
                <a:gd name="f233" fmla="*/ f166 1 1192"/>
                <a:gd name="f234" fmla="*/ f167 1 8196"/>
                <a:gd name="f235" fmla="*/ f168 1 1192"/>
                <a:gd name="f236" fmla="*/ f169 1 8196"/>
                <a:gd name="f237" fmla="*/ f170 1 1192"/>
                <a:gd name="f238" fmla="*/ f171 1 8196"/>
                <a:gd name="f239" fmla="*/ f172 1 1192"/>
                <a:gd name="f240" fmla="*/ f173 1 8196"/>
                <a:gd name="f241" fmla="*/ f174 1 1192"/>
                <a:gd name="f242" fmla="*/ f175 1 8196"/>
                <a:gd name="f243" fmla="*/ f176 1 1192"/>
                <a:gd name="f244" fmla="*/ f177 1 8196"/>
                <a:gd name="f245" fmla="*/ f178 1 1192"/>
                <a:gd name="f246" fmla="*/ f179 1 8196"/>
                <a:gd name="f247" fmla="*/ f180 1 1192"/>
                <a:gd name="f248" fmla="*/ f181 1 8196"/>
                <a:gd name="f249" fmla="*/ f182 1 1192"/>
                <a:gd name="f250" fmla="*/ f183 1 8196"/>
                <a:gd name="f251" fmla="*/ f184 1 1192"/>
                <a:gd name="f252" fmla="*/ f185 1 8196"/>
                <a:gd name="f253" fmla="*/ f186 1 1192"/>
                <a:gd name="f254" fmla="*/ f187 1 8196"/>
                <a:gd name="f255" fmla="*/ f188 1 1192"/>
                <a:gd name="f256" fmla="*/ f189 1 8196"/>
                <a:gd name="f257" fmla="*/ f190 1 1192"/>
                <a:gd name="f258" fmla="*/ f191 1 8196"/>
                <a:gd name="f259" fmla="*/ f192 1 1192"/>
                <a:gd name="f260" fmla="*/ f193 1 8196"/>
                <a:gd name="f261" fmla="*/ f194 1 1192"/>
                <a:gd name="f262" fmla="*/ f195 1 1192"/>
                <a:gd name="f263" fmla="*/ 0 1 f128"/>
                <a:gd name="f264" fmla="*/ f6 1 f128"/>
                <a:gd name="f265" fmla="*/ 0 1 f129"/>
                <a:gd name="f266" fmla="*/ f7 1 f129"/>
                <a:gd name="f267" fmla="+- f196 0 f1"/>
                <a:gd name="f268" fmla="*/ f197 1 f128"/>
                <a:gd name="f269" fmla="*/ f198 1 f129"/>
                <a:gd name="f270" fmla="*/ f199 1 f128"/>
                <a:gd name="f271" fmla="*/ f200 1 f129"/>
                <a:gd name="f272" fmla="*/ f201 1 f128"/>
                <a:gd name="f273" fmla="*/ f202 1 f129"/>
                <a:gd name="f274" fmla="*/ f203 1 f128"/>
                <a:gd name="f275" fmla="*/ f204 1 f129"/>
                <a:gd name="f276" fmla="*/ f205 1 f128"/>
                <a:gd name="f277" fmla="*/ f206 1 f129"/>
                <a:gd name="f278" fmla="*/ f207 1 f128"/>
                <a:gd name="f279" fmla="*/ f208 1 f129"/>
                <a:gd name="f280" fmla="*/ f209 1 f128"/>
                <a:gd name="f281" fmla="*/ f210 1 f129"/>
                <a:gd name="f282" fmla="*/ f211 1 f128"/>
                <a:gd name="f283" fmla="*/ f212 1 f129"/>
                <a:gd name="f284" fmla="*/ f213 1 f128"/>
                <a:gd name="f285" fmla="*/ f214 1 f129"/>
                <a:gd name="f286" fmla="*/ f215 1 f128"/>
                <a:gd name="f287" fmla="*/ f216 1 f128"/>
                <a:gd name="f288" fmla="*/ f217 1 f129"/>
                <a:gd name="f289" fmla="*/ f218 1 f128"/>
                <a:gd name="f290" fmla="*/ f219 1 f129"/>
                <a:gd name="f291" fmla="*/ f220 1 f128"/>
                <a:gd name="f292" fmla="*/ f221 1 f129"/>
                <a:gd name="f293" fmla="*/ f222 1 f128"/>
                <a:gd name="f294" fmla="*/ f223 1 f129"/>
                <a:gd name="f295" fmla="*/ f224 1 f128"/>
                <a:gd name="f296" fmla="*/ f225 1 f129"/>
                <a:gd name="f297" fmla="*/ f226 1 f128"/>
                <a:gd name="f298" fmla="*/ f227 1 f129"/>
                <a:gd name="f299" fmla="*/ f228 1 f128"/>
                <a:gd name="f300" fmla="*/ f229 1 f129"/>
                <a:gd name="f301" fmla="*/ f230 1 f128"/>
                <a:gd name="f302" fmla="*/ f231 1 f129"/>
                <a:gd name="f303" fmla="*/ f232 1 f128"/>
                <a:gd name="f304" fmla="*/ f233 1 f129"/>
                <a:gd name="f305" fmla="*/ f234 1 f128"/>
                <a:gd name="f306" fmla="*/ f235 1 f129"/>
                <a:gd name="f307" fmla="*/ f236 1 f128"/>
                <a:gd name="f308" fmla="*/ f237 1 f129"/>
                <a:gd name="f309" fmla="*/ f238 1 f128"/>
                <a:gd name="f310" fmla="*/ f239 1 f129"/>
                <a:gd name="f311" fmla="*/ f240 1 f128"/>
                <a:gd name="f312" fmla="*/ f241 1 f129"/>
                <a:gd name="f313" fmla="*/ f242 1 f128"/>
                <a:gd name="f314" fmla="*/ f243 1 f129"/>
                <a:gd name="f315" fmla="*/ f244 1 f128"/>
                <a:gd name="f316" fmla="*/ f245 1 f129"/>
                <a:gd name="f317" fmla="*/ f246 1 f128"/>
                <a:gd name="f318" fmla="*/ f247 1 f129"/>
                <a:gd name="f319" fmla="*/ f248 1 f128"/>
                <a:gd name="f320" fmla="*/ f249 1 f129"/>
                <a:gd name="f321" fmla="*/ f250 1 f128"/>
                <a:gd name="f322" fmla="*/ f251 1 f129"/>
                <a:gd name="f323" fmla="*/ f252 1 f128"/>
                <a:gd name="f324" fmla="*/ f253 1 f129"/>
                <a:gd name="f325" fmla="*/ f254 1 f128"/>
                <a:gd name="f326" fmla="*/ f255 1 f129"/>
                <a:gd name="f327" fmla="*/ f256 1 f128"/>
                <a:gd name="f328" fmla="*/ f257 1 f129"/>
                <a:gd name="f329" fmla="*/ f258 1 f128"/>
                <a:gd name="f330" fmla="*/ f259 1 f129"/>
                <a:gd name="f331" fmla="*/ f260 1 f128"/>
                <a:gd name="f332" fmla="*/ f261 1 f129"/>
                <a:gd name="f333" fmla="*/ f262 1 f129"/>
                <a:gd name="f334" fmla="*/ f263 f123 1"/>
                <a:gd name="f335" fmla="*/ f264 f123 1"/>
                <a:gd name="f336" fmla="*/ f266 f124 1"/>
                <a:gd name="f337" fmla="*/ f265 f124 1"/>
                <a:gd name="f338" fmla="*/ f268 f123 1"/>
                <a:gd name="f339" fmla="*/ f269 f124 1"/>
                <a:gd name="f340" fmla="*/ f270 f123 1"/>
                <a:gd name="f341" fmla="*/ f271 f124 1"/>
                <a:gd name="f342" fmla="*/ f272 f123 1"/>
                <a:gd name="f343" fmla="*/ f273 f124 1"/>
                <a:gd name="f344" fmla="*/ f274 f123 1"/>
                <a:gd name="f345" fmla="*/ f275 f124 1"/>
                <a:gd name="f346" fmla="*/ f276 f123 1"/>
                <a:gd name="f347" fmla="*/ f277 f124 1"/>
                <a:gd name="f348" fmla="*/ f278 f123 1"/>
                <a:gd name="f349" fmla="*/ f279 f124 1"/>
                <a:gd name="f350" fmla="*/ f280 f123 1"/>
                <a:gd name="f351" fmla="*/ f281 f124 1"/>
                <a:gd name="f352" fmla="*/ f282 f123 1"/>
                <a:gd name="f353" fmla="*/ f283 f124 1"/>
                <a:gd name="f354" fmla="*/ f284 f123 1"/>
                <a:gd name="f355" fmla="*/ f285 f124 1"/>
                <a:gd name="f356" fmla="*/ f286 f123 1"/>
                <a:gd name="f357" fmla="*/ f287 f123 1"/>
                <a:gd name="f358" fmla="*/ f288 f124 1"/>
                <a:gd name="f359" fmla="*/ f289 f123 1"/>
                <a:gd name="f360" fmla="*/ f290 f124 1"/>
                <a:gd name="f361" fmla="*/ f291 f123 1"/>
                <a:gd name="f362" fmla="*/ f292 f124 1"/>
                <a:gd name="f363" fmla="*/ f293 f123 1"/>
                <a:gd name="f364" fmla="*/ f294 f124 1"/>
                <a:gd name="f365" fmla="*/ f295 f123 1"/>
                <a:gd name="f366" fmla="*/ f296 f124 1"/>
                <a:gd name="f367" fmla="*/ f297 f123 1"/>
                <a:gd name="f368" fmla="*/ f298 f124 1"/>
                <a:gd name="f369" fmla="*/ f299 f123 1"/>
                <a:gd name="f370" fmla="*/ f300 f124 1"/>
                <a:gd name="f371" fmla="*/ f301 f123 1"/>
                <a:gd name="f372" fmla="*/ f302 f124 1"/>
                <a:gd name="f373" fmla="*/ f303 f123 1"/>
                <a:gd name="f374" fmla="*/ f304 f124 1"/>
                <a:gd name="f375" fmla="*/ f305 f123 1"/>
                <a:gd name="f376" fmla="*/ f306 f124 1"/>
                <a:gd name="f377" fmla="*/ f307 f123 1"/>
                <a:gd name="f378" fmla="*/ f308 f124 1"/>
                <a:gd name="f379" fmla="*/ f309 f123 1"/>
                <a:gd name="f380" fmla="*/ f310 f124 1"/>
                <a:gd name="f381" fmla="*/ f311 f123 1"/>
                <a:gd name="f382" fmla="*/ f312 f124 1"/>
                <a:gd name="f383" fmla="*/ f313 f123 1"/>
                <a:gd name="f384" fmla="*/ f314 f124 1"/>
                <a:gd name="f385" fmla="*/ f315 f123 1"/>
                <a:gd name="f386" fmla="*/ f316 f124 1"/>
                <a:gd name="f387" fmla="*/ f317 f123 1"/>
                <a:gd name="f388" fmla="*/ f318 f124 1"/>
                <a:gd name="f389" fmla="*/ f319 f123 1"/>
                <a:gd name="f390" fmla="*/ f320 f124 1"/>
                <a:gd name="f391" fmla="*/ f321 f123 1"/>
                <a:gd name="f392" fmla="*/ f322 f124 1"/>
                <a:gd name="f393" fmla="*/ f323 f123 1"/>
                <a:gd name="f394" fmla="*/ f324 f124 1"/>
                <a:gd name="f395" fmla="*/ f325 f123 1"/>
                <a:gd name="f396" fmla="*/ f326 f124 1"/>
                <a:gd name="f397" fmla="*/ f327 f123 1"/>
                <a:gd name="f398" fmla="*/ f328 f124 1"/>
                <a:gd name="f399" fmla="*/ f329 f123 1"/>
                <a:gd name="f400" fmla="*/ f330 f124 1"/>
                <a:gd name="f401" fmla="*/ f331 f123 1"/>
                <a:gd name="f402" fmla="*/ f332 f124 1"/>
                <a:gd name="f403" fmla="*/ f333 f1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7">
                  <a:pos x="f338" y="f339"/>
                </a:cxn>
                <a:cxn ang="f267">
                  <a:pos x="f340" y="f341"/>
                </a:cxn>
                <a:cxn ang="f267">
                  <a:pos x="f342" y="f343"/>
                </a:cxn>
                <a:cxn ang="f267">
                  <a:pos x="f344" y="f345"/>
                </a:cxn>
                <a:cxn ang="f267">
                  <a:pos x="f346" y="f347"/>
                </a:cxn>
                <a:cxn ang="f267">
                  <a:pos x="f348" y="f349"/>
                </a:cxn>
                <a:cxn ang="f267">
                  <a:pos x="f350" y="f351"/>
                </a:cxn>
                <a:cxn ang="f267">
                  <a:pos x="f352" y="f353"/>
                </a:cxn>
                <a:cxn ang="f267">
                  <a:pos x="f354" y="f355"/>
                </a:cxn>
                <a:cxn ang="f267">
                  <a:pos x="f356" y="f351"/>
                </a:cxn>
                <a:cxn ang="f267">
                  <a:pos x="f357" y="f358"/>
                </a:cxn>
                <a:cxn ang="f267">
                  <a:pos x="f359" y="f360"/>
                </a:cxn>
                <a:cxn ang="f267">
                  <a:pos x="f361" y="f362"/>
                </a:cxn>
                <a:cxn ang="f267">
                  <a:pos x="f363" y="f364"/>
                </a:cxn>
                <a:cxn ang="f267">
                  <a:pos x="f365" y="f366"/>
                </a:cxn>
                <a:cxn ang="f267">
                  <a:pos x="f367" y="f368"/>
                </a:cxn>
                <a:cxn ang="f267">
                  <a:pos x="f369" y="f370"/>
                </a:cxn>
                <a:cxn ang="f267">
                  <a:pos x="f371" y="f372"/>
                </a:cxn>
                <a:cxn ang="f267">
                  <a:pos x="f373" y="f374"/>
                </a:cxn>
                <a:cxn ang="f267">
                  <a:pos x="f375" y="f376"/>
                </a:cxn>
                <a:cxn ang="f267">
                  <a:pos x="f377" y="f378"/>
                </a:cxn>
                <a:cxn ang="f267">
                  <a:pos x="f379" y="f380"/>
                </a:cxn>
                <a:cxn ang="f267">
                  <a:pos x="f381" y="f382"/>
                </a:cxn>
                <a:cxn ang="f267">
                  <a:pos x="f383" y="f384"/>
                </a:cxn>
                <a:cxn ang="f267">
                  <a:pos x="f385" y="f386"/>
                </a:cxn>
                <a:cxn ang="f267">
                  <a:pos x="f387" y="f388"/>
                </a:cxn>
                <a:cxn ang="f267">
                  <a:pos x="f389" y="f390"/>
                </a:cxn>
                <a:cxn ang="f267">
                  <a:pos x="f391" y="f392"/>
                </a:cxn>
                <a:cxn ang="f267">
                  <a:pos x="f393" y="f394"/>
                </a:cxn>
                <a:cxn ang="f267">
                  <a:pos x="f395" y="f396"/>
                </a:cxn>
                <a:cxn ang="f267">
                  <a:pos x="f397" y="f398"/>
                </a:cxn>
                <a:cxn ang="f267">
                  <a:pos x="f399" y="f372"/>
                </a:cxn>
                <a:cxn ang="f267">
                  <a:pos x="f338" y="f400"/>
                </a:cxn>
                <a:cxn ang="f267">
                  <a:pos x="f401" y="f402"/>
                </a:cxn>
                <a:cxn ang="f267">
                  <a:pos x="f401" y="f403"/>
                </a:cxn>
                <a:cxn ang="f267">
                  <a:pos x="f338" y="f339"/>
                </a:cxn>
              </a:cxnLst>
              <a:rect l="f334" t="f337" r="f335" b="f336"/>
              <a:pathLst>
                <a:path w="8196" h="1192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7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3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5"/>
                  </a:lnTo>
                  <a:lnTo>
                    <a:pt x="f93" y="f5"/>
                  </a:lnTo>
                  <a:lnTo>
                    <a:pt x="f94" y="f95"/>
                  </a:lnTo>
                  <a:lnTo>
                    <a:pt x="f96" y="f89"/>
                  </a:lnTo>
                  <a:lnTo>
                    <a:pt x="f97" y="f8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7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77" y="f115"/>
                  </a:lnTo>
                  <a:lnTo>
                    <a:pt x="f108" y="f75"/>
                  </a:lnTo>
                  <a:lnTo>
                    <a:pt x="f116" y="f117"/>
                  </a:lnTo>
                  <a:lnTo>
                    <a:pt x="f118" y="f119"/>
                  </a:lnTo>
                  <a:lnTo>
                    <a:pt x="f5" y="f73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120"/>
                  </a:lnTo>
                  <a:lnTo>
                    <a:pt x="f6" y="f121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B1F64BCD-338C-4216-878A-BDEB395FC90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rm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b="0" i="0" u="none" strike="noStrike" cap="none" spc="0" baseline="0">
                <a:solidFill>
                  <a:srgbClr val="FFFFFF"/>
                </a:solidFill>
                <a:uFillTx/>
                <a:latin typeface="Candara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0B3A19-D8D7-4801-9A5D-B45123C34BF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1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en-US" sz="2000" b="0" i="0" u="none" strike="noStrike" cap="none" spc="0" baseline="0">
                <a:solidFill>
                  <a:srgbClr val="FFFFFF"/>
                </a:solidFill>
                <a:uFillTx/>
                <a:latin typeface="Candara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96AA5D4-4696-4068-8AF6-1B4AEF3F08B7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6885517" y="6249989"/>
            <a:ext cx="504824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C1A34EE6-42BC-4E2D-A041-8756CBD9B31C}" type="datetime1">
              <a:rPr lang="en-US"/>
              <a:pPr lvl="0"/>
              <a:t>2/9/2021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AC7DE97-B978-4FED-BA18-22844FE8C3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58239" y="6249989"/>
            <a:ext cx="504825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08CF3D7-F5D7-4565-9E7D-AEE3C22CFC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321295" y="6249989"/>
            <a:ext cx="154939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0B5B3D60-9BAB-43C0-871D-8B0B7FBBE805}" type="slidenum"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76C0C0-D9A7-4CD3-8BF6-5C59BAED6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58" y="5796592"/>
            <a:ext cx="3247607" cy="8325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TextBox 1">
            <a:extLst>
              <a:ext uri="{FF2B5EF4-FFF2-40B4-BE49-F238E27FC236}">
                <a16:creationId xmlns:a16="http://schemas.microsoft.com/office/drawing/2014/main" id="{13CCC044-F0D1-4BBC-BF63-9E29262F7F1A}"/>
              </a:ext>
            </a:extLst>
          </p:cNvPr>
          <p:cNvSpPr txBox="1"/>
          <p:nvPr/>
        </p:nvSpPr>
        <p:spPr>
          <a:xfrm>
            <a:off x="4155022" y="6182322"/>
            <a:ext cx="8036977" cy="5238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45710" rIns="91412" bIns="4571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205E86"/>
                </a:solidFill>
                <a:uFillTx/>
                <a:latin typeface="Lucida Calligraphy" pitchFamily="66"/>
                <a:ea typeface=""/>
                <a:cs typeface="Arial"/>
              </a:rPr>
              <a:t>Fix It All With  a “Total Call”</a:t>
            </a:r>
          </a:p>
        </p:txBody>
      </p:sp>
    </p:spTree>
    <p:extLst>
      <p:ext uri="{BB962C8B-B14F-4D97-AF65-F5344CB8AC3E}">
        <p14:creationId xmlns:p14="http://schemas.microsoft.com/office/powerpoint/2010/main" val="228437567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2BD1-4E2B-4181-AEB3-67A6C91784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338136"/>
            <a:ext cx="10972800" cy="12525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b="0" i="0" u="none" strike="noStrike" cap="none" spc="0" baseline="0">
                <a:solidFill>
                  <a:srgbClr val="FFFFFF"/>
                </a:solidFill>
                <a:uFillTx/>
                <a:latin typeface="Candara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E8D756-20FC-4971-BC66-DC878E43CAE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09600" y="1752604"/>
            <a:ext cx="10972800" cy="3451229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ctr" anchorCtr="0" compatLnSpc="1">
            <a:noAutofit/>
          </a:bodyPr>
          <a:lstStyle>
            <a:lvl1pPr marL="273048" marR="0" lvl="0" indent="-27304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24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1pPr>
            <a:lvl2pPr marL="576264" marR="0" lvl="1" indent="-273048" fontAlgn="auto">
              <a:lnSpc>
                <a:spcPct val="100000"/>
              </a:lnSpc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22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2pPr>
            <a:lvl3pPr marL="855658" marR="0" lvl="2" fontAlgn="auto">
              <a:lnSpc>
                <a:spcPct val="100000"/>
              </a:lnSpc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3pPr>
            <a:lvl4pPr marL="1143000" marR="0" lvl="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4pPr>
            <a:lvl5pPr marL="1462089" marR="0" lvl="4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16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A74FE-8FBE-4990-BDEC-A98396DB478F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6885517" y="6249989"/>
            <a:ext cx="504824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E10F7399-877A-44EF-90F4-216EDCCE17C3}" type="datetime1">
              <a:rPr lang="en-US"/>
              <a:pPr lvl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42803-A1D6-4DE6-8ADE-97BDD35E44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58239" y="6249989"/>
            <a:ext cx="504825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CA76E-8D89-483D-8404-FA47BF5C11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321295" y="6249989"/>
            <a:ext cx="154939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BB9F1BEF-188E-452D-8549-472ADE7F835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9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C0586F02-CC64-4642-AA93-956260257BE0}"/>
              </a:ext>
            </a:extLst>
          </p:cNvPr>
          <p:cNvSpPr/>
          <p:nvPr/>
        </p:nvSpPr>
        <p:spPr>
          <a:xfrm>
            <a:off x="304800" y="228600"/>
            <a:ext cx="11595104" cy="1427158"/>
          </a:xfrm>
          <a:custGeom>
            <a:avLst>
              <a:gd name="f10" fmla="val 1541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541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ndara"/>
              <a:ea typeface=""/>
              <a:cs typeface=""/>
            </a:endParaRP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343151FC-CE0D-45C5-8EBA-E08E4D2D6622}"/>
              </a:ext>
            </a:extLst>
          </p:cNvPr>
          <p:cNvGrpSpPr/>
          <p:nvPr/>
        </p:nvGrpSpPr>
        <p:grpSpPr>
          <a:xfrm>
            <a:off x="281512" y="714376"/>
            <a:ext cx="11631083" cy="1331915"/>
            <a:chOff x="211134" y="714375"/>
            <a:chExt cx="8723312" cy="1331915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38E42718-9B23-4E95-89AC-50799DD25987}"/>
                </a:ext>
              </a:extLst>
            </p:cNvPr>
            <p:cNvSpPr/>
            <p:nvPr/>
          </p:nvSpPr>
          <p:spPr>
            <a:xfrm>
              <a:off x="6054352" y="859636"/>
              <a:ext cx="2880094" cy="7151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06"/>
                <a:gd name="f7" fmla="val 640"/>
                <a:gd name="f8" fmla="val 2700"/>
                <a:gd name="f9" fmla="val 2586"/>
                <a:gd name="f10" fmla="val 18"/>
                <a:gd name="f11" fmla="val 2470"/>
                <a:gd name="f12" fmla="val 38"/>
                <a:gd name="f13" fmla="val 2352"/>
                <a:gd name="f14" fmla="val 60"/>
                <a:gd name="f15" fmla="val 2230"/>
                <a:gd name="f16" fmla="val 82"/>
                <a:gd name="f17" fmla="val 2106"/>
                <a:gd name="f18" fmla="val 108"/>
                <a:gd name="f19" fmla="val 1978"/>
                <a:gd name="f20" fmla="val 134"/>
                <a:gd name="f21" fmla="val 1848"/>
                <a:gd name="f22" fmla="val 164"/>
                <a:gd name="f23" fmla="val 1714"/>
                <a:gd name="f24" fmla="val 194"/>
                <a:gd name="f25" fmla="val 1472"/>
                <a:gd name="f26" fmla="val 252"/>
                <a:gd name="f27" fmla="val 1236"/>
                <a:gd name="f28" fmla="val 304"/>
                <a:gd name="f29" fmla="val 1010"/>
                <a:gd name="f30" fmla="val 352"/>
                <a:gd name="f31" fmla="val 792"/>
                <a:gd name="f32" fmla="val 398"/>
                <a:gd name="f33" fmla="val 584"/>
                <a:gd name="f34" fmla="val 438"/>
                <a:gd name="f35" fmla="val 382"/>
                <a:gd name="f36" fmla="val 474"/>
                <a:gd name="f37" fmla="val 188"/>
                <a:gd name="f38" fmla="val 508"/>
                <a:gd name="f39" fmla="val 538"/>
                <a:gd name="f40" fmla="val 130"/>
                <a:gd name="f41" fmla="val 556"/>
                <a:gd name="f42" fmla="val 254"/>
                <a:gd name="f43" fmla="val 572"/>
                <a:gd name="f44" fmla="val 374"/>
                <a:gd name="f45" fmla="val 586"/>
                <a:gd name="f46" fmla="val 492"/>
                <a:gd name="f47" fmla="val 598"/>
                <a:gd name="f48" fmla="val 606"/>
                <a:gd name="f49" fmla="val 610"/>
                <a:gd name="f50" fmla="val 716"/>
                <a:gd name="f51" fmla="val 618"/>
                <a:gd name="f52" fmla="val 822"/>
                <a:gd name="f53" fmla="val 626"/>
                <a:gd name="f54" fmla="val 926"/>
                <a:gd name="f55" fmla="val 632"/>
                <a:gd name="f56" fmla="val 1028"/>
                <a:gd name="f57" fmla="val 636"/>
                <a:gd name="f58" fmla="val 1126"/>
                <a:gd name="f59" fmla="val 638"/>
                <a:gd name="f60" fmla="val 1220"/>
                <a:gd name="f61" fmla="val 1312"/>
                <a:gd name="f62" fmla="val 1402"/>
                <a:gd name="f63" fmla="val 1490"/>
                <a:gd name="f64" fmla="val 1574"/>
                <a:gd name="f65" fmla="val 1656"/>
                <a:gd name="f66" fmla="val 1734"/>
                <a:gd name="f67" fmla="val 620"/>
                <a:gd name="f68" fmla="val 1812"/>
                <a:gd name="f69" fmla="val 612"/>
                <a:gd name="f70" fmla="val 1886"/>
                <a:gd name="f71" fmla="val 602"/>
                <a:gd name="f72" fmla="val 1960"/>
                <a:gd name="f73" fmla="val 592"/>
                <a:gd name="f74" fmla="val 2030"/>
                <a:gd name="f75" fmla="val 580"/>
                <a:gd name="f76" fmla="val 2100"/>
                <a:gd name="f77" fmla="val 568"/>
                <a:gd name="f78" fmla="val 2166"/>
                <a:gd name="f79" fmla="val 554"/>
                <a:gd name="f80" fmla="val 2232"/>
                <a:gd name="f81" fmla="val 540"/>
                <a:gd name="f82" fmla="val 2296"/>
                <a:gd name="f83" fmla="val 524"/>
                <a:gd name="f84" fmla="val 2358"/>
                <a:gd name="f85" fmla="val 2418"/>
                <a:gd name="f86" fmla="val 490"/>
                <a:gd name="f87" fmla="val 2478"/>
                <a:gd name="f88" fmla="val 472"/>
                <a:gd name="f89" fmla="val 2592"/>
                <a:gd name="f90" fmla="val 432"/>
                <a:gd name="f91" fmla="val 2702"/>
                <a:gd name="f92" fmla="val 390"/>
                <a:gd name="f93" fmla="val 388"/>
                <a:gd name="f94" fmla="+- 0 0 -90"/>
                <a:gd name="f95" fmla="*/ f3 1 2706"/>
                <a:gd name="f96" fmla="*/ f4 1 640"/>
                <a:gd name="f97" fmla="+- f7 0 f5"/>
                <a:gd name="f98" fmla="+- f6 0 f5"/>
                <a:gd name="f99" fmla="*/ f94 f0 1"/>
                <a:gd name="f100" fmla="*/ f98 1 2706"/>
                <a:gd name="f101" fmla="*/ f97 1 640"/>
                <a:gd name="f102" fmla="*/ 4286250 f98 1"/>
                <a:gd name="f103" fmla="*/ 0 f97 1"/>
                <a:gd name="f104" fmla="*/ 4105275 f98 1"/>
                <a:gd name="f105" fmla="*/ 28575 f97 1"/>
                <a:gd name="f106" fmla="*/ 3921125 f98 1"/>
                <a:gd name="f107" fmla="*/ 60325 f97 1"/>
                <a:gd name="f108" fmla="*/ 3733800 f98 1"/>
                <a:gd name="f109" fmla="*/ 95250 f97 1"/>
                <a:gd name="f110" fmla="*/ 3540125 f98 1"/>
                <a:gd name="f111" fmla="*/ 130175 f97 1"/>
                <a:gd name="f112" fmla="*/ 3343275 f98 1"/>
                <a:gd name="f113" fmla="*/ 171450 f97 1"/>
                <a:gd name="f114" fmla="*/ 3140075 f98 1"/>
                <a:gd name="f115" fmla="*/ 212725 f97 1"/>
                <a:gd name="f116" fmla="*/ 2933700 f98 1"/>
                <a:gd name="f117" fmla="*/ 260350 f97 1"/>
                <a:gd name="f118" fmla="*/ 2720975 f98 1"/>
                <a:gd name="f119" fmla="*/ 307975 f97 1"/>
                <a:gd name="f120" fmla="*/ 2336800 f98 1"/>
                <a:gd name="f121" fmla="*/ 400050 f97 1"/>
                <a:gd name="f122" fmla="*/ 1962150 f98 1"/>
                <a:gd name="f123" fmla="*/ 482600 f97 1"/>
                <a:gd name="f124" fmla="*/ 1603375 f98 1"/>
                <a:gd name="f125" fmla="*/ 558800 f97 1"/>
                <a:gd name="f126" fmla="*/ 1257300 f98 1"/>
                <a:gd name="f127" fmla="*/ 631825 f97 1"/>
                <a:gd name="f128" fmla="*/ 927100 f98 1"/>
                <a:gd name="f129" fmla="*/ 695325 f97 1"/>
                <a:gd name="f130" fmla="*/ 606425 f98 1"/>
                <a:gd name="f131" fmla="*/ 752475 f97 1"/>
                <a:gd name="f132" fmla="*/ 298450 f98 1"/>
                <a:gd name="f133" fmla="*/ 806450 f97 1"/>
                <a:gd name="f134" fmla="*/ 0 f98 1"/>
                <a:gd name="f135" fmla="*/ 854075 f97 1"/>
                <a:gd name="f136" fmla="*/ 206375 f98 1"/>
                <a:gd name="f137" fmla="*/ 882650 f97 1"/>
                <a:gd name="f138" fmla="*/ 403225 f98 1"/>
                <a:gd name="f139" fmla="*/ 908050 f97 1"/>
                <a:gd name="f140" fmla="*/ 593725 f98 1"/>
                <a:gd name="f141" fmla="*/ 930275 f97 1"/>
                <a:gd name="f142" fmla="*/ 781050 f98 1"/>
                <a:gd name="f143" fmla="*/ 949325 f97 1"/>
                <a:gd name="f144" fmla="*/ 962025 f98 1"/>
                <a:gd name="f145" fmla="*/ 968375 f97 1"/>
                <a:gd name="f146" fmla="*/ 1136650 f98 1"/>
                <a:gd name="f147" fmla="*/ 981075 f97 1"/>
                <a:gd name="f148" fmla="*/ 1304925 f98 1"/>
                <a:gd name="f149" fmla="*/ 993775 f97 1"/>
                <a:gd name="f150" fmla="*/ 1470025 f98 1"/>
                <a:gd name="f151" fmla="*/ 1003300 f97 1"/>
                <a:gd name="f152" fmla="*/ 1631950 f98 1"/>
                <a:gd name="f153" fmla="*/ 1009650 f97 1"/>
                <a:gd name="f154" fmla="*/ 1787525 f98 1"/>
                <a:gd name="f155" fmla="*/ 1012825 f97 1"/>
                <a:gd name="f156" fmla="*/ 1936750 f98 1"/>
                <a:gd name="f157" fmla="*/ 1016000 f97 1"/>
                <a:gd name="f158" fmla="*/ 2082800 f98 1"/>
                <a:gd name="f159" fmla="*/ 2225675 f98 1"/>
                <a:gd name="f160" fmla="*/ 2365375 f98 1"/>
                <a:gd name="f161" fmla="*/ 2498725 f98 1"/>
                <a:gd name="f162" fmla="*/ 2628900 f98 1"/>
                <a:gd name="f163" fmla="*/ 2752725 f98 1"/>
                <a:gd name="f164" fmla="*/ 984250 f97 1"/>
                <a:gd name="f165" fmla="*/ 2876550 f98 1"/>
                <a:gd name="f166" fmla="*/ 971550 f97 1"/>
                <a:gd name="f167" fmla="*/ 2994025 f98 1"/>
                <a:gd name="f168" fmla="*/ 955675 f97 1"/>
                <a:gd name="f169" fmla="*/ 3111500 f98 1"/>
                <a:gd name="f170" fmla="*/ 939800 f97 1"/>
                <a:gd name="f171" fmla="*/ 3222625 f98 1"/>
                <a:gd name="f172" fmla="*/ 920750 f97 1"/>
                <a:gd name="f173" fmla="*/ 3333750 f98 1"/>
                <a:gd name="f174" fmla="*/ 901700 f97 1"/>
                <a:gd name="f175" fmla="*/ 3438525 f98 1"/>
                <a:gd name="f176" fmla="*/ 879475 f97 1"/>
                <a:gd name="f177" fmla="*/ 3543300 f98 1"/>
                <a:gd name="f178" fmla="*/ 857250 f97 1"/>
                <a:gd name="f179" fmla="*/ 3644900 f98 1"/>
                <a:gd name="f180" fmla="*/ 831850 f97 1"/>
                <a:gd name="f181" fmla="*/ 3743325 f98 1"/>
                <a:gd name="f182" fmla="*/ 3838575 f98 1"/>
                <a:gd name="f183" fmla="*/ 777875 f97 1"/>
                <a:gd name="f184" fmla="*/ 3933825 f98 1"/>
                <a:gd name="f185" fmla="*/ 749300 f97 1"/>
                <a:gd name="f186" fmla="*/ 4114800 f98 1"/>
                <a:gd name="f187" fmla="*/ 685800 f97 1"/>
                <a:gd name="f188" fmla="*/ 4289425 f98 1"/>
                <a:gd name="f189" fmla="*/ 619125 f97 1"/>
                <a:gd name="f190" fmla="*/ 4295775 f98 1"/>
                <a:gd name="f191" fmla="*/ 615950 f97 1"/>
                <a:gd name="f192" fmla="*/ f99 1 f2"/>
                <a:gd name="f193" fmla="*/ f102 1 2706"/>
                <a:gd name="f194" fmla="*/ f103 1 640"/>
                <a:gd name="f195" fmla="*/ f104 1 2706"/>
                <a:gd name="f196" fmla="*/ f105 1 640"/>
                <a:gd name="f197" fmla="*/ f106 1 2706"/>
                <a:gd name="f198" fmla="*/ f107 1 640"/>
                <a:gd name="f199" fmla="*/ f108 1 2706"/>
                <a:gd name="f200" fmla="*/ f109 1 640"/>
                <a:gd name="f201" fmla="*/ f110 1 2706"/>
                <a:gd name="f202" fmla="*/ f111 1 640"/>
                <a:gd name="f203" fmla="*/ f112 1 2706"/>
                <a:gd name="f204" fmla="*/ f113 1 640"/>
                <a:gd name="f205" fmla="*/ f114 1 2706"/>
                <a:gd name="f206" fmla="*/ f115 1 640"/>
                <a:gd name="f207" fmla="*/ f116 1 2706"/>
                <a:gd name="f208" fmla="*/ f117 1 640"/>
                <a:gd name="f209" fmla="*/ f118 1 2706"/>
                <a:gd name="f210" fmla="*/ f119 1 640"/>
                <a:gd name="f211" fmla="*/ f120 1 2706"/>
                <a:gd name="f212" fmla="*/ f121 1 640"/>
                <a:gd name="f213" fmla="*/ f122 1 2706"/>
                <a:gd name="f214" fmla="*/ f123 1 640"/>
                <a:gd name="f215" fmla="*/ f124 1 2706"/>
                <a:gd name="f216" fmla="*/ f125 1 640"/>
                <a:gd name="f217" fmla="*/ f126 1 2706"/>
                <a:gd name="f218" fmla="*/ f127 1 640"/>
                <a:gd name="f219" fmla="*/ f128 1 2706"/>
                <a:gd name="f220" fmla="*/ f129 1 640"/>
                <a:gd name="f221" fmla="*/ f130 1 2706"/>
                <a:gd name="f222" fmla="*/ f131 1 640"/>
                <a:gd name="f223" fmla="*/ f132 1 2706"/>
                <a:gd name="f224" fmla="*/ f133 1 640"/>
                <a:gd name="f225" fmla="*/ f134 1 2706"/>
                <a:gd name="f226" fmla="*/ f135 1 640"/>
                <a:gd name="f227" fmla="*/ f136 1 2706"/>
                <a:gd name="f228" fmla="*/ f137 1 640"/>
                <a:gd name="f229" fmla="*/ f138 1 2706"/>
                <a:gd name="f230" fmla="*/ f139 1 640"/>
                <a:gd name="f231" fmla="*/ f140 1 2706"/>
                <a:gd name="f232" fmla="*/ f141 1 640"/>
                <a:gd name="f233" fmla="*/ f142 1 2706"/>
                <a:gd name="f234" fmla="*/ f143 1 640"/>
                <a:gd name="f235" fmla="*/ f144 1 2706"/>
                <a:gd name="f236" fmla="*/ f145 1 640"/>
                <a:gd name="f237" fmla="*/ f146 1 2706"/>
                <a:gd name="f238" fmla="*/ f147 1 640"/>
                <a:gd name="f239" fmla="*/ f148 1 2706"/>
                <a:gd name="f240" fmla="*/ f149 1 640"/>
                <a:gd name="f241" fmla="*/ f150 1 2706"/>
                <a:gd name="f242" fmla="*/ f151 1 640"/>
                <a:gd name="f243" fmla="*/ f152 1 2706"/>
                <a:gd name="f244" fmla="*/ f153 1 640"/>
                <a:gd name="f245" fmla="*/ f154 1 2706"/>
                <a:gd name="f246" fmla="*/ f155 1 640"/>
                <a:gd name="f247" fmla="*/ f156 1 2706"/>
                <a:gd name="f248" fmla="*/ f157 1 640"/>
                <a:gd name="f249" fmla="*/ f158 1 2706"/>
                <a:gd name="f250" fmla="*/ f159 1 2706"/>
                <a:gd name="f251" fmla="*/ f160 1 2706"/>
                <a:gd name="f252" fmla="*/ f161 1 2706"/>
                <a:gd name="f253" fmla="*/ f162 1 2706"/>
                <a:gd name="f254" fmla="*/ f163 1 2706"/>
                <a:gd name="f255" fmla="*/ f164 1 640"/>
                <a:gd name="f256" fmla="*/ f165 1 2706"/>
                <a:gd name="f257" fmla="*/ f166 1 640"/>
                <a:gd name="f258" fmla="*/ f167 1 2706"/>
                <a:gd name="f259" fmla="*/ f168 1 640"/>
                <a:gd name="f260" fmla="*/ f169 1 2706"/>
                <a:gd name="f261" fmla="*/ f170 1 640"/>
                <a:gd name="f262" fmla="*/ f171 1 2706"/>
                <a:gd name="f263" fmla="*/ f172 1 640"/>
                <a:gd name="f264" fmla="*/ f173 1 2706"/>
                <a:gd name="f265" fmla="*/ f174 1 640"/>
                <a:gd name="f266" fmla="*/ f175 1 2706"/>
                <a:gd name="f267" fmla="*/ f176 1 640"/>
                <a:gd name="f268" fmla="*/ f177 1 2706"/>
                <a:gd name="f269" fmla="*/ f178 1 640"/>
                <a:gd name="f270" fmla="*/ f179 1 2706"/>
                <a:gd name="f271" fmla="*/ f180 1 640"/>
                <a:gd name="f272" fmla="*/ f181 1 2706"/>
                <a:gd name="f273" fmla="*/ f182 1 2706"/>
                <a:gd name="f274" fmla="*/ f183 1 640"/>
                <a:gd name="f275" fmla="*/ f184 1 2706"/>
                <a:gd name="f276" fmla="*/ f185 1 640"/>
                <a:gd name="f277" fmla="*/ f186 1 2706"/>
                <a:gd name="f278" fmla="*/ f187 1 640"/>
                <a:gd name="f279" fmla="*/ f188 1 2706"/>
                <a:gd name="f280" fmla="*/ f189 1 640"/>
                <a:gd name="f281" fmla="*/ f190 1 2706"/>
                <a:gd name="f282" fmla="*/ f191 1 640"/>
                <a:gd name="f283" fmla="*/ 0 1 f100"/>
                <a:gd name="f284" fmla="*/ f6 1 f100"/>
                <a:gd name="f285" fmla="*/ 0 1 f101"/>
                <a:gd name="f286" fmla="*/ f7 1 f101"/>
                <a:gd name="f287" fmla="+- f192 0 f1"/>
                <a:gd name="f288" fmla="*/ f193 1 f100"/>
                <a:gd name="f289" fmla="*/ f194 1 f101"/>
                <a:gd name="f290" fmla="*/ f195 1 f100"/>
                <a:gd name="f291" fmla="*/ f196 1 f101"/>
                <a:gd name="f292" fmla="*/ f197 1 f100"/>
                <a:gd name="f293" fmla="*/ f198 1 f101"/>
                <a:gd name="f294" fmla="*/ f199 1 f100"/>
                <a:gd name="f295" fmla="*/ f200 1 f101"/>
                <a:gd name="f296" fmla="*/ f201 1 f100"/>
                <a:gd name="f297" fmla="*/ f202 1 f101"/>
                <a:gd name="f298" fmla="*/ f203 1 f100"/>
                <a:gd name="f299" fmla="*/ f204 1 f101"/>
                <a:gd name="f300" fmla="*/ f205 1 f100"/>
                <a:gd name="f301" fmla="*/ f206 1 f101"/>
                <a:gd name="f302" fmla="*/ f207 1 f100"/>
                <a:gd name="f303" fmla="*/ f208 1 f101"/>
                <a:gd name="f304" fmla="*/ f209 1 f100"/>
                <a:gd name="f305" fmla="*/ f210 1 f101"/>
                <a:gd name="f306" fmla="*/ f211 1 f100"/>
                <a:gd name="f307" fmla="*/ f212 1 f101"/>
                <a:gd name="f308" fmla="*/ f213 1 f100"/>
                <a:gd name="f309" fmla="*/ f214 1 f101"/>
                <a:gd name="f310" fmla="*/ f215 1 f100"/>
                <a:gd name="f311" fmla="*/ f216 1 f101"/>
                <a:gd name="f312" fmla="*/ f217 1 f100"/>
                <a:gd name="f313" fmla="*/ f218 1 f101"/>
                <a:gd name="f314" fmla="*/ f219 1 f100"/>
                <a:gd name="f315" fmla="*/ f220 1 f101"/>
                <a:gd name="f316" fmla="*/ f221 1 f100"/>
                <a:gd name="f317" fmla="*/ f222 1 f101"/>
                <a:gd name="f318" fmla="*/ f223 1 f100"/>
                <a:gd name="f319" fmla="*/ f224 1 f101"/>
                <a:gd name="f320" fmla="*/ f225 1 f100"/>
                <a:gd name="f321" fmla="*/ f226 1 f101"/>
                <a:gd name="f322" fmla="*/ f227 1 f100"/>
                <a:gd name="f323" fmla="*/ f228 1 f101"/>
                <a:gd name="f324" fmla="*/ f229 1 f100"/>
                <a:gd name="f325" fmla="*/ f230 1 f101"/>
                <a:gd name="f326" fmla="*/ f231 1 f100"/>
                <a:gd name="f327" fmla="*/ f232 1 f101"/>
                <a:gd name="f328" fmla="*/ f233 1 f100"/>
                <a:gd name="f329" fmla="*/ f234 1 f101"/>
                <a:gd name="f330" fmla="*/ f235 1 f100"/>
                <a:gd name="f331" fmla="*/ f236 1 f101"/>
                <a:gd name="f332" fmla="*/ f237 1 f100"/>
                <a:gd name="f333" fmla="*/ f238 1 f101"/>
                <a:gd name="f334" fmla="*/ f239 1 f100"/>
                <a:gd name="f335" fmla="*/ f240 1 f101"/>
                <a:gd name="f336" fmla="*/ f241 1 f100"/>
                <a:gd name="f337" fmla="*/ f242 1 f101"/>
                <a:gd name="f338" fmla="*/ f243 1 f100"/>
                <a:gd name="f339" fmla="*/ f244 1 f101"/>
                <a:gd name="f340" fmla="*/ f245 1 f100"/>
                <a:gd name="f341" fmla="*/ f246 1 f101"/>
                <a:gd name="f342" fmla="*/ f247 1 f100"/>
                <a:gd name="f343" fmla="*/ f248 1 f101"/>
                <a:gd name="f344" fmla="*/ f249 1 f100"/>
                <a:gd name="f345" fmla="*/ f250 1 f100"/>
                <a:gd name="f346" fmla="*/ f251 1 f100"/>
                <a:gd name="f347" fmla="*/ f252 1 f100"/>
                <a:gd name="f348" fmla="*/ f253 1 f100"/>
                <a:gd name="f349" fmla="*/ f254 1 f100"/>
                <a:gd name="f350" fmla="*/ f255 1 f101"/>
                <a:gd name="f351" fmla="*/ f256 1 f100"/>
                <a:gd name="f352" fmla="*/ f257 1 f101"/>
                <a:gd name="f353" fmla="*/ f258 1 f100"/>
                <a:gd name="f354" fmla="*/ f259 1 f101"/>
                <a:gd name="f355" fmla="*/ f260 1 f100"/>
                <a:gd name="f356" fmla="*/ f261 1 f101"/>
                <a:gd name="f357" fmla="*/ f262 1 f100"/>
                <a:gd name="f358" fmla="*/ f263 1 f101"/>
                <a:gd name="f359" fmla="*/ f264 1 f100"/>
                <a:gd name="f360" fmla="*/ f265 1 f101"/>
                <a:gd name="f361" fmla="*/ f266 1 f100"/>
                <a:gd name="f362" fmla="*/ f267 1 f101"/>
                <a:gd name="f363" fmla="*/ f268 1 f100"/>
                <a:gd name="f364" fmla="*/ f269 1 f101"/>
                <a:gd name="f365" fmla="*/ f270 1 f100"/>
                <a:gd name="f366" fmla="*/ f271 1 f101"/>
                <a:gd name="f367" fmla="*/ f272 1 f100"/>
                <a:gd name="f368" fmla="*/ f273 1 f100"/>
                <a:gd name="f369" fmla="*/ f274 1 f101"/>
                <a:gd name="f370" fmla="*/ f275 1 f100"/>
                <a:gd name="f371" fmla="*/ f276 1 f101"/>
                <a:gd name="f372" fmla="*/ f277 1 f100"/>
                <a:gd name="f373" fmla="*/ f278 1 f101"/>
                <a:gd name="f374" fmla="*/ f279 1 f100"/>
                <a:gd name="f375" fmla="*/ f280 1 f101"/>
                <a:gd name="f376" fmla="*/ f281 1 f100"/>
                <a:gd name="f377" fmla="*/ f282 1 f101"/>
                <a:gd name="f378" fmla="*/ f283 f95 1"/>
                <a:gd name="f379" fmla="*/ f284 f95 1"/>
                <a:gd name="f380" fmla="*/ f286 f96 1"/>
                <a:gd name="f381" fmla="*/ f285 f96 1"/>
                <a:gd name="f382" fmla="*/ f288 f95 1"/>
                <a:gd name="f383" fmla="*/ f289 f96 1"/>
                <a:gd name="f384" fmla="*/ f290 f95 1"/>
                <a:gd name="f385" fmla="*/ f291 f96 1"/>
                <a:gd name="f386" fmla="*/ f292 f95 1"/>
                <a:gd name="f387" fmla="*/ f293 f96 1"/>
                <a:gd name="f388" fmla="*/ f294 f95 1"/>
                <a:gd name="f389" fmla="*/ f295 f96 1"/>
                <a:gd name="f390" fmla="*/ f296 f95 1"/>
                <a:gd name="f391" fmla="*/ f297 f96 1"/>
                <a:gd name="f392" fmla="*/ f298 f95 1"/>
                <a:gd name="f393" fmla="*/ f299 f96 1"/>
                <a:gd name="f394" fmla="*/ f300 f95 1"/>
                <a:gd name="f395" fmla="*/ f301 f96 1"/>
                <a:gd name="f396" fmla="*/ f302 f95 1"/>
                <a:gd name="f397" fmla="*/ f303 f96 1"/>
                <a:gd name="f398" fmla="*/ f304 f95 1"/>
                <a:gd name="f399" fmla="*/ f305 f96 1"/>
                <a:gd name="f400" fmla="*/ f306 f95 1"/>
                <a:gd name="f401" fmla="*/ f307 f96 1"/>
                <a:gd name="f402" fmla="*/ f308 f95 1"/>
                <a:gd name="f403" fmla="*/ f309 f96 1"/>
                <a:gd name="f404" fmla="*/ f310 f95 1"/>
                <a:gd name="f405" fmla="*/ f311 f96 1"/>
                <a:gd name="f406" fmla="*/ f312 f95 1"/>
                <a:gd name="f407" fmla="*/ f313 f96 1"/>
                <a:gd name="f408" fmla="*/ f314 f95 1"/>
                <a:gd name="f409" fmla="*/ f315 f96 1"/>
                <a:gd name="f410" fmla="*/ f316 f95 1"/>
                <a:gd name="f411" fmla="*/ f317 f96 1"/>
                <a:gd name="f412" fmla="*/ f318 f95 1"/>
                <a:gd name="f413" fmla="*/ f319 f96 1"/>
                <a:gd name="f414" fmla="*/ f320 f95 1"/>
                <a:gd name="f415" fmla="*/ f321 f96 1"/>
                <a:gd name="f416" fmla="*/ f322 f95 1"/>
                <a:gd name="f417" fmla="*/ f323 f96 1"/>
                <a:gd name="f418" fmla="*/ f324 f95 1"/>
                <a:gd name="f419" fmla="*/ f325 f96 1"/>
                <a:gd name="f420" fmla="*/ f326 f95 1"/>
                <a:gd name="f421" fmla="*/ f327 f96 1"/>
                <a:gd name="f422" fmla="*/ f328 f95 1"/>
                <a:gd name="f423" fmla="*/ f329 f96 1"/>
                <a:gd name="f424" fmla="*/ f330 f95 1"/>
                <a:gd name="f425" fmla="*/ f331 f96 1"/>
                <a:gd name="f426" fmla="*/ f332 f95 1"/>
                <a:gd name="f427" fmla="*/ f333 f96 1"/>
                <a:gd name="f428" fmla="*/ f334 f95 1"/>
                <a:gd name="f429" fmla="*/ f335 f96 1"/>
                <a:gd name="f430" fmla="*/ f336 f95 1"/>
                <a:gd name="f431" fmla="*/ f337 f96 1"/>
                <a:gd name="f432" fmla="*/ f338 f95 1"/>
                <a:gd name="f433" fmla="*/ f339 f96 1"/>
                <a:gd name="f434" fmla="*/ f340 f95 1"/>
                <a:gd name="f435" fmla="*/ f341 f96 1"/>
                <a:gd name="f436" fmla="*/ f342 f95 1"/>
                <a:gd name="f437" fmla="*/ f343 f96 1"/>
                <a:gd name="f438" fmla="*/ f344 f95 1"/>
                <a:gd name="f439" fmla="*/ f345 f95 1"/>
                <a:gd name="f440" fmla="*/ f346 f95 1"/>
                <a:gd name="f441" fmla="*/ f347 f95 1"/>
                <a:gd name="f442" fmla="*/ f348 f95 1"/>
                <a:gd name="f443" fmla="*/ f349 f95 1"/>
                <a:gd name="f444" fmla="*/ f350 f96 1"/>
                <a:gd name="f445" fmla="*/ f351 f95 1"/>
                <a:gd name="f446" fmla="*/ f352 f96 1"/>
                <a:gd name="f447" fmla="*/ f353 f95 1"/>
                <a:gd name="f448" fmla="*/ f354 f96 1"/>
                <a:gd name="f449" fmla="*/ f355 f95 1"/>
                <a:gd name="f450" fmla="*/ f356 f96 1"/>
                <a:gd name="f451" fmla="*/ f357 f95 1"/>
                <a:gd name="f452" fmla="*/ f358 f96 1"/>
                <a:gd name="f453" fmla="*/ f359 f95 1"/>
                <a:gd name="f454" fmla="*/ f360 f96 1"/>
                <a:gd name="f455" fmla="*/ f361 f95 1"/>
                <a:gd name="f456" fmla="*/ f362 f96 1"/>
                <a:gd name="f457" fmla="*/ f363 f95 1"/>
                <a:gd name="f458" fmla="*/ f364 f96 1"/>
                <a:gd name="f459" fmla="*/ f365 f95 1"/>
                <a:gd name="f460" fmla="*/ f366 f96 1"/>
                <a:gd name="f461" fmla="*/ f367 f95 1"/>
                <a:gd name="f462" fmla="*/ f368 f95 1"/>
                <a:gd name="f463" fmla="*/ f369 f96 1"/>
                <a:gd name="f464" fmla="*/ f370 f95 1"/>
                <a:gd name="f465" fmla="*/ f371 f96 1"/>
                <a:gd name="f466" fmla="*/ f372 f95 1"/>
                <a:gd name="f467" fmla="*/ f373 f96 1"/>
                <a:gd name="f468" fmla="*/ f374 f95 1"/>
                <a:gd name="f469" fmla="*/ f375 f96 1"/>
                <a:gd name="f470" fmla="*/ f376 f95 1"/>
                <a:gd name="f471" fmla="*/ f377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7">
                  <a:pos x="f382" y="f383"/>
                </a:cxn>
                <a:cxn ang="f287">
                  <a:pos x="f382" y="f383"/>
                </a:cxn>
                <a:cxn ang="f287">
                  <a:pos x="f384" y="f385"/>
                </a:cxn>
                <a:cxn ang="f287">
                  <a:pos x="f386" y="f387"/>
                </a:cxn>
                <a:cxn ang="f287">
                  <a:pos x="f388" y="f389"/>
                </a:cxn>
                <a:cxn ang="f287">
                  <a:pos x="f390" y="f391"/>
                </a:cxn>
                <a:cxn ang="f287">
                  <a:pos x="f392" y="f393"/>
                </a:cxn>
                <a:cxn ang="f287">
                  <a:pos x="f394" y="f395"/>
                </a:cxn>
                <a:cxn ang="f287">
                  <a:pos x="f396" y="f397"/>
                </a:cxn>
                <a:cxn ang="f287">
                  <a:pos x="f398" y="f399"/>
                </a:cxn>
                <a:cxn ang="f287">
                  <a:pos x="f398" y="f399"/>
                </a:cxn>
                <a:cxn ang="f287">
                  <a:pos x="f400" y="f401"/>
                </a:cxn>
                <a:cxn ang="f287">
                  <a:pos x="f402" y="f403"/>
                </a:cxn>
                <a:cxn ang="f287">
                  <a:pos x="f404" y="f405"/>
                </a:cxn>
                <a:cxn ang="f287">
                  <a:pos x="f406" y="f407"/>
                </a:cxn>
                <a:cxn ang="f287">
                  <a:pos x="f408" y="f409"/>
                </a:cxn>
                <a:cxn ang="f287">
                  <a:pos x="f410" y="f411"/>
                </a:cxn>
                <a:cxn ang="f287">
                  <a:pos x="f412" y="f413"/>
                </a:cxn>
                <a:cxn ang="f287">
                  <a:pos x="f414" y="f415"/>
                </a:cxn>
                <a:cxn ang="f287">
                  <a:pos x="f414" y="f415"/>
                </a:cxn>
                <a:cxn ang="f287">
                  <a:pos x="f416" y="f417"/>
                </a:cxn>
                <a:cxn ang="f287">
                  <a:pos x="f418" y="f419"/>
                </a:cxn>
                <a:cxn ang="f287">
                  <a:pos x="f420" y="f421"/>
                </a:cxn>
                <a:cxn ang="f287">
                  <a:pos x="f422" y="f423"/>
                </a:cxn>
                <a:cxn ang="f287">
                  <a:pos x="f424" y="f425"/>
                </a:cxn>
                <a:cxn ang="f287">
                  <a:pos x="f426" y="f427"/>
                </a:cxn>
                <a:cxn ang="f287">
                  <a:pos x="f428" y="f429"/>
                </a:cxn>
                <a:cxn ang="f287">
                  <a:pos x="f430" y="f431"/>
                </a:cxn>
                <a:cxn ang="f287">
                  <a:pos x="f432" y="f433"/>
                </a:cxn>
                <a:cxn ang="f287">
                  <a:pos x="f434" y="f435"/>
                </a:cxn>
                <a:cxn ang="f287">
                  <a:pos x="f436" y="f437"/>
                </a:cxn>
                <a:cxn ang="f287">
                  <a:pos x="f438" y="f437"/>
                </a:cxn>
                <a:cxn ang="f287">
                  <a:pos x="f439" y="f435"/>
                </a:cxn>
                <a:cxn ang="f287">
                  <a:pos x="f440" y="f433"/>
                </a:cxn>
                <a:cxn ang="f287">
                  <a:pos x="f441" y="f431"/>
                </a:cxn>
                <a:cxn ang="f287">
                  <a:pos x="f442" y="f429"/>
                </a:cxn>
                <a:cxn ang="f287">
                  <a:pos x="f443" y="f444"/>
                </a:cxn>
                <a:cxn ang="f287">
                  <a:pos x="f445" y="f446"/>
                </a:cxn>
                <a:cxn ang="f287">
                  <a:pos x="f447" y="f448"/>
                </a:cxn>
                <a:cxn ang="f287">
                  <a:pos x="f449" y="f450"/>
                </a:cxn>
                <a:cxn ang="f287">
                  <a:pos x="f451" y="f452"/>
                </a:cxn>
                <a:cxn ang="f287">
                  <a:pos x="f453" y="f454"/>
                </a:cxn>
                <a:cxn ang="f287">
                  <a:pos x="f455" y="f456"/>
                </a:cxn>
                <a:cxn ang="f287">
                  <a:pos x="f457" y="f458"/>
                </a:cxn>
                <a:cxn ang="f287">
                  <a:pos x="f459" y="f460"/>
                </a:cxn>
                <a:cxn ang="f287">
                  <a:pos x="f461" y="f413"/>
                </a:cxn>
                <a:cxn ang="f287">
                  <a:pos x="f462" y="f463"/>
                </a:cxn>
                <a:cxn ang="f287">
                  <a:pos x="f464" y="f465"/>
                </a:cxn>
                <a:cxn ang="f287">
                  <a:pos x="f466" y="f467"/>
                </a:cxn>
                <a:cxn ang="f287">
                  <a:pos x="f468" y="f469"/>
                </a:cxn>
                <a:cxn ang="f287">
                  <a:pos x="f468" y="f469"/>
                </a:cxn>
                <a:cxn ang="f287">
                  <a:pos x="f470" y="f471"/>
                </a:cxn>
                <a:cxn ang="f287">
                  <a:pos x="f470" y="f471"/>
                </a:cxn>
                <a:cxn ang="f287">
                  <a:pos x="f470" y="f383"/>
                </a:cxn>
                <a:cxn ang="f287">
                  <a:pos x="f470" y="f383"/>
                </a:cxn>
                <a:cxn ang="f287">
                  <a:pos x="f382" y="f383"/>
                </a:cxn>
                <a:cxn ang="f287">
                  <a:pos x="f382" y="f383"/>
                </a:cxn>
              </a:cxnLst>
              <a:rect l="f378" t="f381" r="f379" b="f380"/>
              <a:pathLst>
                <a:path w="2706" h="640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5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7"/>
                  </a:lnTo>
                  <a:lnTo>
                    <a:pt x="f61" y="f7"/>
                  </a:lnTo>
                  <a:lnTo>
                    <a:pt x="f62" y="f59"/>
                  </a:lnTo>
                  <a:lnTo>
                    <a:pt x="f63" y="f57"/>
                  </a:lnTo>
                  <a:lnTo>
                    <a:pt x="f64" y="f55"/>
                  </a:lnTo>
                  <a:lnTo>
                    <a:pt x="f65" y="f53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38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6" y="f93"/>
                  </a:lnTo>
                  <a:lnTo>
                    <a:pt x="f6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C6E7FC">
                <a:alpha val="29019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72393566-5392-4354-ACA3-4A28579BA21E}"/>
                </a:ext>
              </a:extLst>
            </p:cNvPr>
            <p:cNvSpPr/>
            <p:nvPr/>
          </p:nvSpPr>
          <p:spPr>
            <a:xfrm>
              <a:off x="2621859" y="731135"/>
              <a:ext cx="5551587" cy="8514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16"/>
                <a:gd name="f7" fmla="val 762"/>
                <a:gd name="f8" fmla="val 714"/>
                <a:gd name="f9" fmla="val 5102"/>
                <a:gd name="f10" fmla="val 700"/>
                <a:gd name="f11" fmla="val 4984"/>
                <a:gd name="f12" fmla="val 686"/>
                <a:gd name="f13" fmla="val 4738"/>
                <a:gd name="f14" fmla="val 652"/>
                <a:gd name="f15" fmla="val 4478"/>
                <a:gd name="f16" fmla="val 610"/>
                <a:gd name="f17" fmla="val 4204"/>
                <a:gd name="f18" fmla="val 564"/>
                <a:gd name="f19" fmla="val 3914"/>
                <a:gd name="f20" fmla="val 508"/>
                <a:gd name="f21" fmla="val 3608"/>
                <a:gd name="f22" fmla="val 446"/>
                <a:gd name="f23" fmla="val 3286"/>
                <a:gd name="f24" fmla="val 374"/>
                <a:gd name="f25" fmla="val 2946"/>
                <a:gd name="f26" fmla="val 296"/>
                <a:gd name="f27" fmla="val 2812"/>
                <a:gd name="f28" fmla="val 266"/>
                <a:gd name="f29" fmla="val 2682"/>
                <a:gd name="f30" fmla="val 236"/>
                <a:gd name="f31" fmla="val 2556"/>
                <a:gd name="f32" fmla="val 210"/>
                <a:gd name="f33" fmla="val 2430"/>
                <a:gd name="f34" fmla="val 184"/>
                <a:gd name="f35" fmla="val 2308"/>
                <a:gd name="f36" fmla="val 162"/>
                <a:gd name="f37" fmla="val 2190"/>
                <a:gd name="f38" fmla="val 140"/>
                <a:gd name="f39" fmla="val 2074"/>
                <a:gd name="f40" fmla="val 120"/>
                <a:gd name="f41" fmla="val 1960"/>
                <a:gd name="f42" fmla="val 102"/>
                <a:gd name="f43" fmla="val 1850"/>
                <a:gd name="f44" fmla="val 86"/>
                <a:gd name="f45" fmla="val 1740"/>
                <a:gd name="f46" fmla="val 72"/>
                <a:gd name="f47" fmla="val 1532"/>
                <a:gd name="f48" fmla="val 46"/>
                <a:gd name="f49" fmla="val 1334"/>
                <a:gd name="f50" fmla="val 28"/>
                <a:gd name="f51" fmla="val 1148"/>
                <a:gd name="f52" fmla="val 14"/>
                <a:gd name="f53" fmla="val 970"/>
                <a:gd name="f54" fmla="val 4"/>
                <a:gd name="f55" fmla="val 802"/>
                <a:gd name="f56" fmla="val 644"/>
                <a:gd name="f57" fmla="val 496"/>
                <a:gd name="f58" fmla="val 358"/>
                <a:gd name="f59" fmla="val 10"/>
                <a:gd name="f60" fmla="val 230"/>
                <a:gd name="f61" fmla="val 20"/>
                <a:gd name="f62" fmla="val 110"/>
                <a:gd name="f63" fmla="val 32"/>
                <a:gd name="f64" fmla="val 48"/>
                <a:gd name="f65" fmla="val 154"/>
                <a:gd name="f66" fmla="val 66"/>
                <a:gd name="f67" fmla="val 314"/>
                <a:gd name="f68" fmla="val 480"/>
                <a:gd name="f69" fmla="val 112"/>
                <a:gd name="f70" fmla="val 830"/>
                <a:gd name="f71" fmla="val 174"/>
                <a:gd name="f72" fmla="val 1014"/>
                <a:gd name="f73" fmla="val 1206"/>
                <a:gd name="f74" fmla="val 250"/>
                <a:gd name="f75" fmla="val 1402"/>
                <a:gd name="f76" fmla="val 1756"/>
                <a:gd name="f77" fmla="val 378"/>
                <a:gd name="f78" fmla="val 2092"/>
                <a:gd name="f79" fmla="val 450"/>
                <a:gd name="f80" fmla="val 2408"/>
                <a:gd name="f81" fmla="val 516"/>
                <a:gd name="f82" fmla="val 2562"/>
                <a:gd name="f83" fmla="val 544"/>
                <a:gd name="f84" fmla="val 2708"/>
                <a:gd name="f85" fmla="val 572"/>
                <a:gd name="f86" fmla="val 2852"/>
                <a:gd name="f87" fmla="val 598"/>
                <a:gd name="f88" fmla="val 2992"/>
                <a:gd name="f89" fmla="val 620"/>
                <a:gd name="f90" fmla="val 3128"/>
                <a:gd name="f91" fmla="val 642"/>
                <a:gd name="f92" fmla="val 3260"/>
                <a:gd name="f93" fmla="val 662"/>
                <a:gd name="f94" fmla="val 3388"/>
                <a:gd name="f95" fmla="val 678"/>
                <a:gd name="f96" fmla="val 3512"/>
                <a:gd name="f97" fmla="val 694"/>
                <a:gd name="f98" fmla="val 3632"/>
                <a:gd name="f99" fmla="val 708"/>
                <a:gd name="f100" fmla="val 3750"/>
                <a:gd name="f101" fmla="val 722"/>
                <a:gd name="f102" fmla="val 3864"/>
                <a:gd name="f103" fmla="val 732"/>
                <a:gd name="f104" fmla="val 3974"/>
                <a:gd name="f105" fmla="val 740"/>
                <a:gd name="f106" fmla="val 4080"/>
                <a:gd name="f107" fmla="val 748"/>
                <a:gd name="f108" fmla="val 4184"/>
                <a:gd name="f109" fmla="val 754"/>
                <a:gd name="f110" fmla="val 4286"/>
                <a:gd name="f111" fmla="val 758"/>
                <a:gd name="f112" fmla="val 4384"/>
                <a:gd name="f113" fmla="val 4570"/>
                <a:gd name="f114" fmla="val 4660"/>
                <a:gd name="f115" fmla="val 760"/>
                <a:gd name="f116" fmla="val 4746"/>
                <a:gd name="f117" fmla="val 4830"/>
                <a:gd name="f118" fmla="val 4912"/>
                <a:gd name="f119" fmla="val 4992"/>
                <a:gd name="f120" fmla="val 5068"/>
                <a:gd name="f121" fmla="val 5144"/>
                <a:gd name="f122" fmla="val 724"/>
                <a:gd name="f123" fmla="+- 0 0 -90"/>
                <a:gd name="f124" fmla="*/ f3 1 5216"/>
                <a:gd name="f125" fmla="*/ f4 1 762"/>
                <a:gd name="f126" fmla="+- f7 0 f5"/>
                <a:gd name="f127" fmla="+- f6 0 f5"/>
                <a:gd name="f128" fmla="*/ f123 f0 1"/>
                <a:gd name="f129" fmla="*/ f127 1 5216"/>
                <a:gd name="f130" fmla="*/ f126 1 762"/>
                <a:gd name="f131" fmla="*/ 8280401 f127 1"/>
                <a:gd name="f132" fmla="*/ 1133475 f126 1"/>
                <a:gd name="f133" fmla="*/ 7912101 f127 1"/>
                <a:gd name="f134" fmla="*/ 1089025 f126 1"/>
                <a:gd name="f135" fmla="*/ 7108826 f127 1"/>
                <a:gd name="f136" fmla="*/ 968375 f126 1"/>
                <a:gd name="f137" fmla="*/ 6213476 f127 1"/>
                <a:gd name="f138" fmla="*/ 806450 f126 1"/>
                <a:gd name="f139" fmla="*/ 5216526 f127 1"/>
                <a:gd name="f140" fmla="*/ 593725 f126 1"/>
                <a:gd name="f141" fmla="*/ 4676776 f127 1"/>
                <a:gd name="f142" fmla="*/ 469900 f126 1"/>
                <a:gd name="f143" fmla="*/ 4257676 f127 1"/>
                <a:gd name="f144" fmla="*/ 374650 f126 1"/>
                <a:gd name="f145" fmla="*/ 3857625 f127 1"/>
                <a:gd name="f146" fmla="*/ 292100 f126 1"/>
                <a:gd name="f147" fmla="*/ 3476625 f127 1"/>
                <a:gd name="f148" fmla="*/ 222250 f126 1"/>
                <a:gd name="f149" fmla="*/ 3111500 f127 1"/>
                <a:gd name="f150" fmla="*/ 161925 f126 1"/>
                <a:gd name="f151" fmla="*/ 2762250 f127 1"/>
                <a:gd name="f152" fmla="*/ 114300 f126 1"/>
                <a:gd name="f153" fmla="*/ 2117725 f127 1"/>
                <a:gd name="f154" fmla="*/ 44450 f126 1"/>
                <a:gd name="f155" fmla="*/ 1539875 f127 1"/>
                <a:gd name="f156" fmla="*/ 6350 f126 1"/>
                <a:gd name="f157" fmla="*/ 1022350 f127 1"/>
                <a:gd name="f158" fmla="*/ 0 f126 1"/>
                <a:gd name="f159" fmla="*/ 568325 f127 1"/>
                <a:gd name="f160" fmla="*/ 15875 f126 1"/>
                <a:gd name="f161" fmla="*/ 174625 f127 1"/>
                <a:gd name="f162" fmla="*/ 50800 f126 1"/>
                <a:gd name="f163" fmla="*/ 0 f127 1"/>
                <a:gd name="f164" fmla="*/ 76200 f126 1"/>
                <a:gd name="f165" fmla="*/ 498475 f127 1"/>
                <a:gd name="f166" fmla="*/ 136525 f126 1"/>
                <a:gd name="f167" fmla="*/ 1035050 f127 1"/>
                <a:gd name="f168" fmla="*/ 1609725 f127 1"/>
                <a:gd name="f169" fmla="*/ 333375 f126 1"/>
                <a:gd name="f170" fmla="*/ 2225675 f127 1"/>
                <a:gd name="f171" fmla="*/ 2787650 f127 1"/>
                <a:gd name="f172" fmla="*/ 600075 f126 1"/>
                <a:gd name="f173" fmla="*/ 3822700 f127 1"/>
                <a:gd name="f174" fmla="*/ 819150 f126 1"/>
                <a:gd name="f175" fmla="*/ 4298951 f127 1"/>
                <a:gd name="f176" fmla="*/ 908050 f126 1"/>
                <a:gd name="f177" fmla="*/ 4749801 f127 1"/>
                <a:gd name="f178" fmla="*/ 984250 f126 1"/>
                <a:gd name="f179" fmla="*/ 5175251 f127 1"/>
                <a:gd name="f180" fmla="*/ 1050925 f126 1"/>
                <a:gd name="f181" fmla="*/ 5575301 f127 1"/>
                <a:gd name="f182" fmla="*/ 1101725 f126 1"/>
                <a:gd name="f183" fmla="*/ 5953126 f127 1"/>
                <a:gd name="f184" fmla="*/ 1146175 f126 1"/>
                <a:gd name="f185" fmla="*/ 6308726 f127 1"/>
                <a:gd name="f186" fmla="*/ 1174750 f126 1"/>
                <a:gd name="f187" fmla="*/ 6642101 f127 1"/>
                <a:gd name="f188" fmla="*/ 1196975 f126 1"/>
                <a:gd name="f189" fmla="*/ 6959601 f127 1"/>
                <a:gd name="f190" fmla="*/ 1209675 f126 1"/>
                <a:gd name="f191" fmla="*/ 7254876 f127 1"/>
                <a:gd name="f192" fmla="*/ 7534276 f127 1"/>
                <a:gd name="f193" fmla="*/ 1203325 f126 1"/>
                <a:gd name="f194" fmla="*/ 7797801 f127 1"/>
                <a:gd name="f195" fmla="*/ 1187450 f126 1"/>
                <a:gd name="f196" fmla="*/ 8045451 f127 1"/>
                <a:gd name="f197" fmla="*/ 1162050 f126 1"/>
                <a:gd name="f198" fmla="*/ f128 1 f2"/>
                <a:gd name="f199" fmla="*/ f131 1 5216"/>
                <a:gd name="f200" fmla="*/ f132 1 762"/>
                <a:gd name="f201" fmla="*/ f133 1 5216"/>
                <a:gd name="f202" fmla="*/ f134 1 762"/>
                <a:gd name="f203" fmla="*/ f135 1 5216"/>
                <a:gd name="f204" fmla="*/ f136 1 762"/>
                <a:gd name="f205" fmla="*/ f137 1 5216"/>
                <a:gd name="f206" fmla="*/ f138 1 762"/>
                <a:gd name="f207" fmla="*/ f139 1 5216"/>
                <a:gd name="f208" fmla="*/ f140 1 762"/>
                <a:gd name="f209" fmla="*/ f141 1 5216"/>
                <a:gd name="f210" fmla="*/ f142 1 762"/>
                <a:gd name="f211" fmla="*/ f143 1 5216"/>
                <a:gd name="f212" fmla="*/ f144 1 762"/>
                <a:gd name="f213" fmla="*/ f145 1 5216"/>
                <a:gd name="f214" fmla="*/ f146 1 762"/>
                <a:gd name="f215" fmla="*/ f147 1 5216"/>
                <a:gd name="f216" fmla="*/ f148 1 762"/>
                <a:gd name="f217" fmla="*/ f149 1 5216"/>
                <a:gd name="f218" fmla="*/ f150 1 762"/>
                <a:gd name="f219" fmla="*/ f151 1 5216"/>
                <a:gd name="f220" fmla="*/ f152 1 762"/>
                <a:gd name="f221" fmla="*/ f153 1 5216"/>
                <a:gd name="f222" fmla="*/ f154 1 762"/>
                <a:gd name="f223" fmla="*/ f155 1 5216"/>
                <a:gd name="f224" fmla="*/ f156 1 762"/>
                <a:gd name="f225" fmla="*/ f157 1 5216"/>
                <a:gd name="f226" fmla="*/ f158 1 762"/>
                <a:gd name="f227" fmla="*/ f159 1 5216"/>
                <a:gd name="f228" fmla="*/ f160 1 762"/>
                <a:gd name="f229" fmla="*/ f161 1 5216"/>
                <a:gd name="f230" fmla="*/ f162 1 762"/>
                <a:gd name="f231" fmla="*/ f163 1 5216"/>
                <a:gd name="f232" fmla="*/ f164 1 762"/>
                <a:gd name="f233" fmla="*/ f165 1 5216"/>
                <a:gd name="f234" fmla="*/ f166 1 762"/>
                <a:gd name="f235" fmla="*/ f167 1 5216"/>
                <a:gd name="f236" fmla="*/ f168 1 5216"/>
                <a:gd name="f237" fmla="*/ f169 1 762"/>
                <a:gd name="f238" fmla="*/ f170 1 5216"/>
                <a:gd name="f239" fmla="*/ f171 1 5216"/>
                <a:gd name="f240" fmla="*/ f172 1 762"/>
                <a:gd name="f241" fmla="*/ f173 1 5216"/>
                <a:gd name="f242" fmla="*/ f174 1 762"/>
                <a:gd name="f243" fmla="*/ f175 1 5216"/>
                <a:gd name="f244" fmla="*/ f176 1 762"/>
                <a:gd name="f245" fmla="*/ f177 1 5216"/>
                <a:gd name="f246" fmla="*/ f178 1 762"/>
                <a:gd name="f247" fmla="*/ f179 1 5216"/>
                <a:gd name="f248" fmla="*/ f180 1 762"/>
                <a:gd name="f249" fmla="*/ f181 1 5216"/>
                <a:gd name="f250" fmla="*/ f182 1 762"/>
                <a:gd name="f251" fmla="*/ f183 1 5216"/>
                <a:gd name="f252" fmla="*/ f184 1 762"/>
                <a:gd name="f253" fmla="*/ f185 1 5216"/>
                <a:gd name="f254" fmla="*/ f186 1 762"/>
                <a:gd name="f255" fmla="*/ f187 1 5216"/>
                <a:gd name="f256" fmla="*/ f188 1 762"/>
                <a:gd name="f257" fmla="*/ f189 1 5216"/>
                <a:gd name="f258" fmla="*/ f190 1 762"/>
                <a:gd name="f259" fmla="*/ f191 1 5216"/>
                <a:gd name="f260" fmla="*/ f192 1 5216"/>
                <a:gd name="f261" fmla="*/ f193 1 762"/>
                <a:gd name="f262" fmla="*/ f194 1 5216"/>
                <a:gd name="f263" fmla="*/ f195 1 762"/>
                <a:gd name="f264" fmla="*/ f196 1 5216"/>
                <a:gd name="f265" fmla="*/ f197 1 762"/>
                <a:gd name="f266" fmla="*/ 0 1 f129"/>
                <a:gd name="f267" fmla="*/ f6 1 f129"/>
                <a:gd name="f268" fmla="*/ 0 1 f130"/>
                <a:gd name="f269" fmla="*/ f7 1 f130"/>
                <a:gd name="f270" fmla="+- f198 0 f1"/>
                <a:gd name="f271" fmla="*/ f199 1 f129"/>
                <a:gd name="f272" fmla="*/ f200 1 f130"/>
                <a:gd name="f273" fmla="*/ f201 1 f129"/>
                <a:gd name="f274" fmla="*/ f202 1 f130"/>
                <a:gd name="f275" fmla="*/ f203 1 f129"/>
                <a:gd name="f276" fmla="*/ f204 1 f130"/>
                <a:gd name="f277" fmla="*/ f205 1 f129"/>
                <a:gd name="f278" fmla="*/ f206 1 f130"/>
                <a:gd name="f279" fmla="*/ f207 1 f129"/>
                <a:gd name="f280" fmla="*/ f208 1 f130"/>
                <a:gd name="f281" fmla="*/ f209 1 f129"/>
                <a:gd name="f282" fmla="*/ f210 1 f130"/>
                <a:gd name="f283" fmla="*/ f211 1 f129"/>
                <a:gd name="f284" fmla="*/ f212 1 f130"/>
                <a:gd name="f285" fmla="*/ f213 1 f129"/>
                <a:gd name="f286" fmla="*/ f214 1 f130"/>
                <a:gd name="f287" fmla="*/ f215 1 f129"/>
                <a:gd name="f288" fmla="*/ f216 1 f130"/>
                <a:gd name="f289" fmla="*/ f217 1 f129"/>
                <a:gd name="f290" fmla="*/ f218 1 f130"/>
                <a:gd name="f291" fmla="*/ f219 1 f129"/>
                <a:gd name="f292" fmla="*/ f220 1 f130"/>
                <a:gd name="f293" fmla="*/ f221 1 f129"/>
                <a:gd name="f294" fmla="*/ f222 1 f130"/>
                <a:gd name="f295" fmla="*/ f223 1 f129"/>
                <a:gd name="f296" fmla="*/ f224 1 f130"/>
                <a:gd name="f297" fmla="*/ f225 1 f129"/>
                <a:gd name="f298" fmla="*/ f226 1 f130"/>
                <a:gd name="f299" fmla="*/ f227 1 f129"/>
                <a:gd name="f300" fmla="*/ f228 1 f130"/>
                <a:gd name="f301" fmla="*/ f229 1 f129"/>
                <a:gd name="f302" fmla="*/ f230 1 f130"/>
                <a:gd name="f303" fmla="*/ f231 1 f129"/>
                <a:gd name="f304" fmla="*/ f232 1 f130"/>
                <a:gd name="f305" fmla="*/ f233 1 f129"/>
                <a:gd name="f306" fmla="*/ f234 1 f130"/>
                <a:gd name="f307" fmla="*/ f235 1 f129"/>
                <a:gd name="f308" fmla="*/ f236 1 f129"/>
                <a:gd name="f309" fmla="*/ f237 1 f130"/>
                <a:gd name="f310" fmla="*/ f238 1 f129"/>
                <a:gd name="f311" fmla="*/ f239 1 f129"/>
                <a:gd name="f312" fmla="*/ f240 1 f130"/>
                <a:gd name="f313" fmla="*/ f241 1 f129"/>
                <a:gd name="f314" fmla="*/ f242 1 f130"/>
                <a:gd name="f315" fmla="*/ f243 1 f129"/>
                <a:gd name="f316" fmla="*/ f244 1 f130"/>
                <a:gd name="f317" fmla="*/ f245 1 f129"/>
                <a:gd name="f318" fmla="*/ f246 1 f130"/>
                <a:gd name="f319" fmla="*/ f247 1 f129"/>
                <a:gd name="f320" fmla="*/ f248 1 f130"/>
                <a:gd name="f321" fmla="*/ f249 1 f129"/>
                <a:gd name="f322" fmla="*/ f250 1 f130"/>
                <a:gd name="f323" fmla="*/ f251 1 f129"/>
                <a:gd name="f324" fmla="*/ f252 1 f130"/>
                <a:gd name="f325" fmla="*/ f253 1 f129"/>
                <a:gd name="f326" fmla="*/ f254 1 f130"/>
                <a:gd name="f327" fmla="*/ f255 1 f129"/>
                <a:gd name="f328" fmla="*/ f256 1 f130"/>
                <a:gd name="f329" fmla="*/ f257 1 f129"/>
                <a:gd name="f330" fmla="*/ f258 1 f130"/>
                <a:gd name="f331" fmla="*/ f259 1 f129"/>
                <a:gd name="f332" fmla="*/ f260 1 f129"/>
                <a:gd name="f333" fmla="*/ f261 1 f130"/>
                <a:gd name="f334" fmla="*/ f262 1 f129"/>
                <a:gd name="f335" fmla="*/ f263 1 f130"/>
                <a:gd name="f336" fmla="*/ f264 1 f129"/>
                <a:gd name="f337" fmla="*/ f265 1 f130"/>
                <a:gd name="f338" fmla="*/ f266 f124 1"/>
                <a:gd name="f339" fmla="*/ f267 f124 1"/>
                <a:gd name="f340" fmla="*/ f269 f125 1"/>
                <a:gd name="f341" fmla="*/ f268 f125 1"/>
                <a:gd name="f342" fmla="*/ f271 f124 1"/>
                <a:gd name="f343" fmla="*/ f272 f125 1"/>
                <a:gd name="f344" fmla="*/ f273 f124 1"/>
                <a:gd name="f345" fmla="*/ f274 f125 1"/>
                <a:gd name="f346" fmla="*/ f275 f124 1"/>
                <a:gd name="f347" fmla="*/ f276 f125 1"/>
                <a:gd name="f348" fmla="*/ f277 f124 1"/>
                <a:gd name="f349" fmla="*/ f278 f125 1"/>
                <a:gd name="f350" fmla="*/ f279 f124 1"/>
                <a:gd name="f351" fmla="*/ f280 f125 1"/>
                <a:gd name="f352" fmla="*/ f281 f124 1"/>
                <a:gd name="f353" fmla="*/ f282 f125 1"/>
                <a:gd name="f354" fmla="*/ f283 f124 1"/>
                <a:gd name="f355" fmla="*/ f284 f125 1"/>
                <a:gd name="f356" fmla="*/ f285 f124 1"/>
                <a:gd name="f357" fmla="*/ f286 f125 1"/>
                <a:gd name="f358" fmla="*/ f287 f124 1"/>
                <a:gd name="f359" fmla="*/ f288 f125 1"/>
                <a:gd name="f360" fmla="*/ f289 f124 1"/>
                <a:gd name="f361" fmla="*/ f290 f125 1"/>
                <a:gd name="f362" fmla="*/ f291 f124 1"/>
                <a:gd name="f363" fmla="*/ f292 f125 1"/>
                <a:gd name="f364" fmla="*/ f293 f124 1"/>
                <a:gd name="f365" fmla="*/ f294 f125 1"/>
                <a:gd name="f366" fmla="*/ f295 f124 1"/>
                <a:gd name="f367" fmla="*/ f296 f125 1"/>
                <a:gd name="f368" fmla="*/ f297 f124 1"/>
                <a:gd name="f369" fmla="*/ f298 f125 1"/>
                <a:gd name="f370" fmla="*/ f299 f124 1"/>
                <a:gd name="f371" fmla="*/ f300 f125 1"/>
                <a:gd name="f372" fmla="*/ f301 f124 1"/>
                <a:gd name="f373" fmla="*/ f302 f125 1"/>
                <a:gd name="f374" fmla="*/ f303 f124 1"/>
                <a:gd name="f375" fmla="*/ f304 f125 1"/>
                <a:gd name="f376" fmla="*/ f305 f124 1"/>
                <a:gd name="f377" fmla="*/ f306 f125 1"/>
                <a:gd name="f378" fmla="*/ f307 f124 1"/>
                <a:gd name="f379" fmla="*/ f308 f124 1"/>
                <a:gd name="f380" fmla="*/ f309 f125 1"/>
                <a:gd name="f381" fmla="*/ f310 f124 1"/>
                <a:gd name="f382" fmla="*/ f311 f124 1"/>
                <a:gd name="f383" fmla="*/ f312 f125 1"/>
                <a:gd name="f384" fmla="*/ f313 f124 1"/>
                <a:gd name="f385" fmla="*/ f314 f125 1"/>
                <a:gd name="f386" fmla="*/ f315 f124 1"/>
                <a:gd name="f387" fmla="*/ f316 f125 1"/>
                <a:gd name="f388" fmla="*/ f317 f124 1"/>
                <a:gd name="f389" fmla="*/ f318 f125 1"/>
                <a:gd name="f390" fmla="*/ f319 f124 1"/>
                <a:gd name="f391" fmla="*/ f320 f125 1"/>
                <a:gd name="f392" fmla="*/ f321 f124 1"/>
                <a:gd name="f393" fmla="*/ f322 f125 1"/>
                <a:gd name="f394" fmla="*/ f323 f124 1"/>
                <a:gd name="f395" fmla="*/ f324 f125 1"/>
                <a:gd name="f396" fmla="*/ f325 f124 1"/>
                <a:gd name="f397" fmla="*/ f326 f125 1"/>
                <a:gd name="f398" fmla="*/ f327 f124 1"/>
                <a:gd name="f399" fmla="*/ f328 f125 1"/>
                <a:gd name="f400" fmla="*/ f329 f124 1"/>
                <a:gd name="f401" fmla="*/ f330 f125 1"/>
                <a:gd name="f402" fmla="*/ f331 f124 1"/>
                <a:gd name="f403" fmla="*/ f332 f124 1"/>
                <a:gd name="f404" fmla="*/ f333 f125 1"/>
                <a:gd name="f405" fmla="*/ f334 f124 1"/>
                <a:gd name="f406" fmla="*/ f335 f125 1"/>
                <a:gd name="f407" fmla="*/ f336 f124 1"/>
                <a:gd name="f408" fmla="*/ f337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0">
                  <a:pos x="f342" y="f343"/>
                </a:cxn>
                <a:cxn ang="f270">
                  <a:pos x="f344" y="f345"/>
                </a:cxn>
                <a:cxn ang="f270">
                  <a:pos x="f346" y="f347"/>
                </a:cxn>
                <a:cxn ang="f270">
                  <a:pos x="f348" y="f349"/>
                </a:cxn>
                <a:cxn ang="f270">
                  <a:pos x="f350" y="f351"/>
                </a:cxn>
                <a:cxn ang="f270">
                  <a:pos x="f352" y="f353"/>
                </a:cxn>
                <a:cxn ang="f270">
                  <a:pos x="f354" y="f355"/>
                </a:cxn>
                <a:cxn ang="f270">
                  <a:pos x="f356" y="f357"/>
                </a:cxn>
                <a:cxn ang="f270">
                  <a:pos x="f358" y="f359"/>
                </a:cxn>
                <a:cxn ang="f270">
                  <a:pos x="f360" y="f361"/>
                </a:cxn>
                <a:cxn ang="f270">
                  <a:pos x="f362" y="f363"/>
                </a:cxn>
                <a:cxn ang="f270">
                  <a:pos x="f364" y="f365"/>
                </a:cxn>
                <a:cxn ang="f270">
                  <a:pos x="f366" y="f367"/>
                </a:cxn>
                <a:cxn ang="f270">
                  <a:pos x="f368" y="f369"/>
                </a:cxn>
                <a:cxn ang="f270">
                  <a:pos x="f370" y="f371"/>
                </a:cxn>
                <a:cxn ang="f270">
                  <a:pos x="f372" y="f373"/>
                </a:cxn>
                <a:cxn ang="f270">
                  <a:pos x="f374" y="f375"/>
                </a:cxn>
                <a:cxn ang="f270">
                  <a:pos x="f376" y="f377"/>
                </a:cxn>
                <a:cxn ang="f270">
                  <a:pos x="f378" y="f359"/>
                </a:cxn>
                <a:cxn ang="f270">
                  <a:pos x="f379" y="f380"/>
                </a:cxn>
                <a:cxn ang="f270">
                  <a:pos x="f381" y="f353"/>
                </a:cxn>
                <a:cxn ang="f270">
                  <a:pos x="f382" y="f383"/>
                </a:cxn>
                <a:cxn ang="f270">
                  <a:pos x="f384" y="f385"/>
                </a:cxn>
                <a:cxn ang="f270">
                  <a:pos x="f386" y="f387"/>
                </a:cxn>
                <a:cxn ang="f270">
                  <a:pos x="f388" y="f389"/>
                </a:cxn>
                <a:cxn ang="f270">
                  <a:pos x="f390" y="f391"/>
                </a:cxn>
                <a:cxn ang="f270">
                  <a:pos x="f392" y="f393"/>
                </a:cxn>
                <a:cxn ang="f270">
                  <a:pos x="f394" y="f395"/>
                </a:cxn>
                <a:cxn ang="f270">
                  <a:pos x="f396" y="f397"/>
                </a:cxn>
                <a:cxn ang="f270">
                  <a:pos x="f398" y="f399"/>
                </a:cxn>
                <a:cxn ang="f270">
                  <a:pos x="f400" y="f401"/>
                </a:cxn>
                <a:cxn ang="f270">
                  <a:pos x="f402" y="f401"/>
                </a:cxn>
                <a:cxn ang="f270">
                  <a:pos x="f403" y="f404"/>
                </a:cxn>
                <a:cxn ang="f270">
                  <a:pos x="f405" y="f406"/>
                </a:cxn>
                <a:cxn ang="f270">
                  <a:pos x="f407" y="f408"/>
                </a:cxn>
                <a:cxn ang="f270">
                  <a:pos x="f342" y="f343"/>
                </a:cxn>
              </a:cxnLst>
              <a:rect l="f338" t="f341" r="f339" b="f340"/>
              <a:pathLst>
                <a:path w="5216" h="762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"/>
                  </a:lnTo>
                  <a:lnTo>
                    <a:pt x="f56" y="f5"/>
                  </a:lnTo>
                  <a:lnTo>
                    <a:pt x="f57" y="f54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5" y="f64"/>
                  </a:lnTo>
                  <a:lnTo>
                    <a:pt x="f65" y="f66"/>
                  </a:lnTo>
                  <a:lnTo>
                    <a:pt x="f67" y="f44"/>
                  </a:lnTo>
                  <a:lnTo>
                    <a:pt x="f68" y="f69"/>
                  </a:lnTo>
                  <a:lnTo>
                    <a:pt x="f14" y="f38"/>
                  </a:lnTo>
                  <a:lnTo>
                    <a:pt x="f70" y="f71"/>
                  </a:lnTo>
                  <a:lnTo>
                    <a:pt x="f72" y="f32"/>
                  </a:lnTo>
                  <a:lnTo>
                    <a:pt x="f73" y="f74"/>
                  </a:lnTo>
                  <a:lnTo>
                    <a:pt x="f75" y="f26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7"/>
                  </a:lnTo>
                  <a:lnTo>
                    <a:pt x="f15" y="f7"/>
                  </a:lnTo>
                  <a:lnTo>
                    <a:pt x="f113" y="f7"/>
                  </a:lnTo>
                  <a:lnTo>
                    <a:pt x="f114" y="f115"/>
                  </a:lnTo>
                  <a:lnTo>
                    <a:pt x="f116" y="f111"/>
                  </a:lnTo>
                  <a:lnTo>
                    <a:pt x="f117" y="f109"/>
                  </a:lnTo>
                  <a:lnTo>
                    <a:pt x="f118" y="f107"/>
                  </a:lnTo>
                  <a:lnTo>
                    <a:pt x="f119" y="f105"/>
                  </a:lnTo>
                  <a:lnTo>
                    <a:pt x="f120" y="f103"/>
                  </a:lnTo>
                  <a:lnTo>
                    <a:pt x="f121" y="f122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18360F6D-0C97-4423-B3D4-6A8F5DD88560}"/>
                </a:ext>
              </a:extLst>
            </p:cNvPr>
            <p:cNvSpPr/>
            <p:nvPr/>
          </p:nvSpPr>
          <p:spPr>
            <a:xfrm>
              <a:off x="2831540" y="743425"/>
              <a:ext cx="5474951" cy="7754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44"/>
                <a:gd name="f7" fmla="val 694"/>
                <a:gd name="f8" fmla="val 70"/>
                <a:gd name="f9" fmla="val 18"/>
                <a:gd name="f10" fmla="val 66"/>
                <a:gd name="f11" fmla="val 72"/>
                <a:gd name="f12" fmla="val 56"/>
                <a:gd name="f13" fmla="val 164"/>
                <a:gd name="f14" fmla="val 42"/>
                <a:gd name="f15" fmla="val 224"/>
                <a:gd name="f16" fmla="val 34"/>
                <a:gd name="f17" fmla="val 294"/>
                <a:gd name="f18" fmla="val 26"/>
                <a:gd name="f19" fmla="val 372"/>
                <a:gd name="f20" fmla="val 20"/>
                <a:gd name="f21" fmla="val 462"/>
                <a:gd name="f22" fmla="val 14"/>
                <a:gd name="f23" fmla="val 560"/>
                <a:gd name="f24" fmla="val 8"/>
                <a:gd name="f25" fmla="val 670"/>
                <a:gd name="f26" fmla="val 4"/>
                <a:gd name="f27" fmla="val 790"/>
                <a:gd name="f28" fmla="val 2"/>
                <a:gd name="f29" fmla="val 920"/>
                <a:gd name="f30" fmla="val 1060"/>
                <a:gd name="f31" fmla="val 1210"/>
                <a:gd name="f32" fmla="val 6"/>
                <a:gd name="f33" fmla="val 1372"/>
                <a:gd name="f34" fmla="val 1544"/>
                <a:gd name="f35" fmla="val 24"/>
                <a:gd name="f36" fmla="val 1726"/>
                <a:gd name="f37" fmla="val 40"/>
                <a:gd name="f38" fmla="val 1920"/>
                <a:gd name="f39" fmla="val 58"/>
                <a:gd name="f40" fmla="val 2126"/>
                <a:gd name="f41" fmla="val 80"/>
                <a:gd name="f42" fmla="val 2342"/>
                <a:gd name="f43" fmla="val 106"/>
                <a:gd name="f44" fmla="val 2570"/>
                <a:gd name="f45" fmla="val 138"/>
                <a:gd name="f46" fmla="val 2808"/>
                <a:gd name="f47" fmla="val 174"/>
                <a:gd name="f48" fmla="val 3058"/>
                <a:gd name="f49" fmla="val 216"/>
                <a:gd name="f50" fmla="val 3320"/>
                <a:gd name="f51" fmla="val 266"/>
                <a:gd name="f52" fmla="val 3594"/>
                <a:gd name="f53" fmla="val 320"/>
                <a:gd name="f54" fmla="val 3880"/>
                <a:gd name="f55" fmla="val 380"/>
                <a:gd name="f56" fmla="val 4178"/>
                <a:gd name="f57" fmla="val 448"/>
                <a:gd name="f58" fmla="val 4488"/>
                <a:gd name="f59" fmla="val 522"/>
                <a:gd name="f60" fmla="val 4810"/>
                <a:gd name="f61" fmla="val 604"/>
                <a:gd name="f62" fmla="+- 0 0 -90"/>
                <a:gd name="f63" fmla="*/ f3 1 5144"/>
                <a:gd name="f64" fmla="*/ f4 1 694"/>
                <a:gd name="f65" fmla="+- f7 0 f5"/>
                <a:gd name="f66" fmla="+- f6 0 f5"/>
                <a:gd name="f67" fmla="*/ f62 f0 1"/>
                <a:gd name="f68" fmla="*/ f66 1 5144"/>
                <a:gd name="f69" fmla="*/ f65 1 694"/>
                <a:gd name="f70" fmla="*/ 0 f66 1"/>
                <a:gd name="f71" fmla="*/ 111125 f65 1"/>
                <a:gd name="f72" fmla="*/ 28575 f66 1"/>
                <a:gd name="f73" fmla="*/ 104775 f65 1"/>
                <a:gd name="f74" fmla="*/ 114300 f66 1"/>
                <a:gd name="f75" fmla="*/ 88900 f65 1"/>
                <a:gd name="f76" fmla="*/ 260350 f66 1"/>
                <a:gd name="f77" fmla="*/ 66675 f65 1"/>
                <a:gd name="f78" fmla="*/ 355600 f66 1"/>
                <a:gd name="f79" fmla="*/ 53975 f65 1"/>
                <a:gd name="f80" fmla="*/ 466725 f66 1"/>
                <a:gd name="f81" fmla="*/ 41275 f65 1"/>
                <a:gd name="f82" fmla="*/ 590550 f66 1"/>
                <a:gd name="f83" fmla="*/ 31750 f65 1"/>
                <a:gd name="f84" fmla="*/ 733425 f66 1"/>
                <a:gd name="f85" fmla="*/ 22225 f65 1"/>
                <a:gd name="f86" fmla="*/ 889000 f66 1"/>
                <a:gd name="f87" fmla="*/ 12700 f65 1"/>
                <a:gd name="f88" fmla="*/ 1063625 f66 1"/>
                <a:gd name="f89" fmla="*/ 6350 f65 1"/>
                <a:gd name="f90" fmla="*/ 1254125 f66 1"/>
                <a:gd name="f91" fmla="*/ 3175 f65 1"/>
                <a:gd name="f92" fmla="*/ 1460500 f66 1"/>
                <a:gd name="f93" fmla="*/ 0 f65 1"/>
                <a:gd name="f94" fmla="*/ 1682750 f66 1"/>
                <a:gd name="f95" fmla="*/ 1920875 f66 1"/>
                <a:gd name="f96" fmla="*/ 9525 f65 1"/>
                <a:gd name="f97" fmla="*/ 2178050 f66 1"/>
                <a:gd name="f98" fmla="*/ 2451100 f66 1"/>
                <a:gd name="f99" fmla="*/ 38100 f65 1"/>
                <a:gd name="f100" fmla="*/ 2740025 f66 1"/>
                <a:gd name="f101" fmla="*/ 63500 f65 1"/>
                <a:gd name="f102" fmla="*/ 3048000 f66 1"/>
                <a:gd name="f103" fmla="*/ 92075 f65 1"/>
                <a:gd name="f104" fmla="*/ 3375025 f66 1"/>
                <a:gd name="f105" fmla="*/ 127000 f65 1"/>
                <a:gd name="f106" fmla="*/ 3717925 f66 1"/>
                <a:gd name="f107" fmla="*/ 168275 f65 1"/>
                <a:gd name="f108" fmla="*/ 4079875 f66 1"/>
                <a:gd name="f109" fmla="*/ 219075 f65 1"/>
                <a:gd name="f110" fmla="*/ 4457700 f66 1"/>
                <a:gd name="f111" fmla="*/ 276225 f65 1"/>
                <a:gd name="f112" fmla="*/ 4854575 f66 1"/>
                <a:gd name="f113" fmla="*/ 342900 f65 1"/>
                <a:gd name="f114" fmla="*/ 5270500 f66 1"/>
                <a:gd name="f115" fmla="*/ 422275 f65 1"/>
                <a:gd name="f116" fmla="*/ 5705475 f66 1"/>
                <a:gd name="f117" fmla="*/ 508000 f65 1"/>
                <a:gd name="f118" fmla="*/ 6159500 f66 1"/>
                <a:gd name="f119" fmla="*/ 603250 f65 1"/>
                <a:gd name="f120" fmla="*/ 6632575 f66 1"/>
                <a:gd name="f121" fmla="*/ 711200 f65 1"/>
                <a:gd name="f122" fmla="*/ 7124700 f66 1"/>
                <a:gd name="f123" fmla="*/ 828675 f65 1"/>
                <a:gd name="f124" fmla="*/ 7635875 f66 1"/>
                <a:gd name="f125" fmla="*/ 958850 f65 1"/>
                <a:gd name="f126" fmla="*/ 8166100 f66 1"/>
                <a:gd name="f127" fmla="*/ 1101725 f65 1"/>
                <a:gd name="f128" fmla="*/ f67 1 f2"/>
                <a:gd name="f129" fmla="*/ f70 1 5144"/>
                <a:gd name="f130" fmla="*/ f71 1 694"/>
                <a:gd name="f131" fmla="*/ f72 1 5144"/>
                <a:gd name="f132" fmla="*/ f73 1 694"/>
                <a:gd name="f133" fmla="*/ f74 1 5144"/>
                <a:gd name="f134" fmla="*/ f75 1 694"/>
                <a:gd name="f135" fmla="*/ f76 1 5144"/>
                <a:gd name="f136" fmla="*/ f77 1 694"/>
                <a:gd name="f137" fmla="*/ f78 1 5144"/>
                <a:gd name="f138" fmla="*/ f79 1 694"/>
                <a:gd name="f139" fmla="*/ f80 1 5144"/>
                <a:gd name="f140" fmla="*/ f81 1 694"/>
                <a:gd name="f141" fmla="*/ f82 1 5144"/>
                <a:gd name="f142" fmla="*/ f83 1 694"/>
                <a:gd name="f143" fmla="*/ f84 1 5144"/>
                <a:gd name="f144" fmla="*/ f85 1 694"/>
                <a:gd name="f145" fmla="*/ f86 1 5144"/>
                <a:gd name="f146" fmla="*/ f87 1 694"/>
                <a:gd name="f147" fmla="*/ f88 1 5144"/>
                <a:gd name="f148" fmla="*/ f89 1 694"/>
                <a:gd name="f149" fmla="*/ f90 1 5144"/>
                <a:gd name="f150" fmla="*/ f91 1 694"/>
                <a:gd name="f151" fmla="*/ f92 1 5144"/>
                <a:gd name="f152" fmla="*/ f93 1 694"/>
                <a:gd name="f153" fmla="*/ f94 1 5144"/>
                <a:gd name="f154" fmla="*/ f95 1 5144"/>
                <a:gd name="f155" fmla="*/ f96 1 694"/>
                <a:gd name="f156" fmla="*/ f97 1 5144"/>
                <a:gd name="f157" fmla="*/ f98 1 5144"/>
                <a:gd name="f158" fmla="*/ f99 1 694"/>
                <a:gd name="f159" fmla="*/ f100 1 5144"/>
                <a:gd name="f160" fmla="*/ f101 1 694"/>
                <a:gd name="f161" fmla="*/ f102 1 5144"/>
                <a:gd name="f162" fmla="*/ f103 1 694"/>
                <a:gd name="f163" fmla="*/ f104 1 5144"/>
                <a:gd name="f164" fmla="*/ f105 1 694"/>
                <a:gd name="f165" fmla="*/ f106 1 5144"/>
                <a:gd name="f166" fmla="*/ f107 1 694"/>
                <a:gd name="f167" fmla="*/ f108 1 5144"/>
                <a:gd name="f168" fmla="*/ f109 1 694"/>
                <a:gd name="f169" fmla="*/ f110 1 5144"/>
                <a:gd name="f170" fmla="*/ f111 1 694"/>
                <a:gd name="f171" fmla="*/ f112 1 5144"/>
                <a:gd name="f172" fmla="*/ f113 1 694"/>
                <a:gd name="f173" fmla="*/ f114 1 5144"/>
                <a:gd name="f174" fmla="*/ f115 1 694"/>
                <a:gd name="f175" fmla="*/ f116 1 5144"/>
                <a:gd name="f176" fmla="*/ f117 1 694"/>
                <a:gd name="f177" fmla="*/ f118 1 5144"/>
                <a:gd name="f178" fmla="*/ f119 1 694"/>
                <a:gd name="f179" fmla="*/ f120 1 5144"/>
                <a:gd name="f180" fmla="*/ f121 1 694"/>
                <a:gd name="f181" fmla="*/ f122 1 5144"/>
                <a:gd name="f182" fmla="*/ f123 1 694"/>
                <a:gd name="f183" fmla="*/ f124 1 5144"/>
                <a:gd name="f184" fmla="*/ f125 1 694"/>
                <a:gd name="f185" fmla="*/ f126 1 5144"/>
                <a:gd name="f186" fmla="*/ f127 1 694"/>
                <a:gd name="f187" fmla="*/ 0 1 f68"/>
                <a:gd name="f188" fmla="*/ f6 1 f68"/>
                <a:gd name="f189" fmla="*/ 0 1 f69"/>
                <a:gd name="f190" fmla="*/ f7 1 f69"/>
                <a:gd name="f191" fmla="+- f128 0 f1"/>
                <a:gd name="f192" fmla="*/ f129 1 f68"/>
                <a:gd name="f193" fmla="*/ f130 1 f69"/>
                <a:gd name="f194" fmla="*/ f131 1 f68"/>
                <a:gd name="f195" fmla="*/ f132 1 f69"/>
                <a:gd name="f196" fmla="*/ f133 1 f68"/>
                <a:gd name="f197" fmla="*/ f134 1 f69"/>
                <a:gd name="f198" fmla="*/ f135 1 f68"/>
                <a:gd name="f199" fmla="*/ f136 1 f69"/>
                <a:gd name="f200" fmla="*/ f137 1 f68"/>
                <a:gd name="f201" fmla="*/ f138 1 f69"/>
                <a:gd name="f202" fmla="*/ f139 1 f68"/>
                <a:gd name="f203" fmla="*/ f140 1 f69"/>
                <a:gd name="f204" fmla="*/ f141 1 f68"/>
                <a:gd name="f205" fmla="*/ f142 1 f69"/>
                <a:gd name="f206" fmla="*/ f143 1 f68"/>
                <a:gd name="f207" fmla="*/ f144 1 f69"/>
                <a:gd name="f208" fmla="*/ f145 1 f68"/>
                <a:gd name="f209" fmla="*/ f146 1 f69"/>
                <a:gd name="f210" fmla="*/ f147 1 f68"/>
                <a:gd name="f211" fmla="*/ f148 1 f69"/>
                <a:gd name="f212" fmla="*/ f149 1 f68"/>
                <a:gd name="f213" fmla="*/ f150 1 f69"/>
                <a:gd name="f214" fmla="*/ f151 1 f68"/>
                <a:gd name="f215" fmla="*/ f152 1 f69"/>
                <a:gd name="f216" fmla="*/ f153 1 f68"/>
                <a:gd name="f217" fmla="*/ f154 1 f68"/>
                <a:gd name="f218" fmla="*/ f155 1 f69"/>
                <a:gd name="f219" fmla="*/ f156 1 f68"/>
                <a:gd name="f220" fmla="*/ f157 1 f68"/>
                <a:gd name="f221" fmla="*/ f158 1 f69"/>
                <a:gd name="f222" fmla="*/ f159 1 f68"/>
                <a:gd name="f223" fmla="*/ f160 1 f69"/>
                <a:gd name="f224" fmla="*/ f161 1 f68"/>
                <a:gd name="f225" fmla="*/ f162 1 f69"/>
                <a:gd name="f226" fmla="*/ f163 1 f68"/>
                <a:gd name="f227" fmla="*/ f164 1 f69"/>
                <a:gd name="f228" fmla="*/ f165 1 f68"/>
                <a:gd name="f229" fmla="*/ f166 1 f69"/>
                <a:gd name="f230" fmla="*/ f167 1 f68"/>
                <a:gd name="f231" fmla="*/ f168 1 f69"/>
                <a:gd name="f232" fmla="*/ f169 1 f68"/>
                <a:gd name="f233" fmla="*/ f170 1 f69"/>
                <a:gd name="f234" fmla="*/ f171 1 f68"/>
                <a:gd name="f235" fmla="*/ f172 1 f69"/>
                <a:gd name="f236" fmla="*/ f173 1 f68"/>
                <a:gd name="f237" fmla="*/ f174 1 f69"/>
                <a:gd name="f238" fmla="*/ f175 1 f68"/>
                <a:gd name="f239" fmla="*/ f176 1 f69"/>
                <a:gd name="f240" fmla="*/ f177 1 f68"/>
                <a:gd name="f241" fmla="*/ f178 1 f69"/>
                <a:gd name="f242" fmla="*/ f179 1 f68"/>
                <a:gd name="f243" fmla="*/ f180 1 f69"/>
                <a:gd name="f244" fmla="*/ f181 1 f68"/>
                <a:gd name="f245" fmla="*/ f182 1 f69"/>
                <a:gd name="f246" fmla="*/ f183 1 f68"/>
                <a:gd name="f247" fmla="*/ f184 1 f69"/>
                <a:gd name="f248" fmla="*/ f185 1 f68"/>
                <a:gd name="f249" fmla="*/ f186 1 f69"/>
                <a:gd name="f250" fmla="*/ f187 f63 1"/>
                <a:gd name="f251" fmla="*/ f188 f63 1"/>
                <a:gd name="f252" fmla="*/ f190 f64 1"/>
                <a:gd name="f253" fmla="*/ f189 f64 1"/>
                <a:gd name="f254" fmla="*/ f192 f63 1"/>
                <a:gd name="f255" fmla="*/ f193 f64 1"/>
                <a:gd name="f256" fmla="*/ f194 f63 1"/>
                <a:gd name="f257" fmla="*/ f195 f64 1"/>
                <a:gd name="f258" fmla="*/ f196 f63 1"/>
                <a:gd name="f259" fmla="*/ f197 f64 1"/>
                <a:gd name="f260" fmla="*/ f198 f63 1"/>
                <a:gd name="f261" fmla="*/ f199 f64 1"/>
                <a:gd name="f262" fmla="*/ f200 f63 1"/>
                <a:gd name="f263" fmla="*/ f201 f64 1"/>
                <a:gd name="f264" fmla="*/ f202 f63 1"/>
                <a:gd name="f265" fmla="*/ f203 f64 1"/>
                <a:gd name="f266" fmla="*/ f204 f63 1"/>
                <a:gd name="f267" fmla="*/ f205 f64 1"/>
                <a:gd name="f268" fmla="*/ f206 f63 1"/>
                <a:gd name="f269" fmla="*/ f207 f64 1"/>
                <a:gd name="f270" fmla="*/ f208 f63 1"/>
                <a:gd name="f271" fmla="*/ f209 f64 1"/>
                <a:gd name="f272" fmla="*/ f210 f63 1"/>
                <a:gd name="f273" fmla="*/ f211 f64 1"/>
                <a:gd name="f274" fmla="*/ f212 f63 1"/>
                <a:gd name="f275" fmla="*/ f213 f64 1"/>
                <a:gd name="f276" fmla="*/ f214 f63 1"/>
                <a:gd name="f277" fmla="*/ f215 f64 1"/>
                <a:gd name="f278" fmla="*/ f216 f63 1"/>
                <a:gd name="f279" fmla="*/ f217 f63 1"/>
                <a:gd name="f280" fmla="*/ f218 f64 1"/>
                <a:gd name="f281" fmla="*/ f219 f63 1"/>
                <a:gd name="f282" fmla="*/ f220 f63 1"/>
                <a:gd name="f283" fmla="*/ f221 f64 1"/>
                <a:gd name="f284" fmla="*/ f222 f63 1"/>
                <a:gd name="f285" fmla="*/ f223 f64 1"/>
                <a:gd name="f286" fmla="*/ f224 f63 1"/>
                <a:gd name="f287" fmla="*/ f225 f64 1"/>
                <a:gd name="f288" fmla="*/ f226 f63 1"/>
                <a:gd name="f289" fmla="*/ f227 f64 1"/>
                <a:gd name="f290" fmla="*/ f228 f63 1"/>
                <a:gd name="f291" fmla="*/ f229 f64 1"/>
                <a:gd name="f292" fmla="*/ f230 f63 1"/>
                <a:gd name="f293" fmla="*/ f231 f64 1"/>
                <a:gd name="f294" fmla="*/ f232 f63 1"/>
                <a:gd name="f295" fmla="*/ f233 f64 1"/>
                <a:gd name="f296" fmla="*/ f234 f63 1"/>
                <a:gd name="f297" fmla="*/ f235 f64 1"/>
                <a:gd name="f298" fmla="*/ f236 f63 1"/>
                <a:gd name="f299" fmla="*/ f237 f64 1"/>
                <a:gd name="f300" fmla="*/ f238 f63 1"/>
                <a:gd name="f301" fmla="*/ f239 f64 1"/>
                <a:gd name="f302" fmla="*/ f240 f63 1"/>
                <a:gd name="f303" fmla="*/ f241 f64 1"/>
                <a:gd name="f304" fmla="*/ f242 f63 1"/>
                <a:gd name="f305" fmla="*/ f243 f64 1"/>
                <a:gd name="f306" fmla="*/ f244 f63 1"/>
                <a:gd name="f307" fmla="*/ f245 f64 1"/>
                <a:gd name="f308" fmla="*/ f246 f63 1"/>
                <a:gd name="f309" fmla="*/ f247 f64 1"/>
                <a:gd name="f310" fmla="*/ f248 f63 1"/>
                <a:gd name="f311" fmla="*/ f249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1">
                  <a:pos x="f254" y="f255"/>
                </a:cxn>
                <a:cxn ang="f191">
                  <a:pos x="f254" y="f255"/>
                </a:cxn>
                <a:cxn ang="f191">
                  <a:pos x="f256" y="f257"/>
                </a:cxn>
                <a:cxn ang="f191">
                  <a:pos x="f258" y="f259"/>
                </a:cxn>
                <a:cxn ang="f191">
                  <a:pos x="f260" y="f261"/>
                </a:cxn>
                <a:cxn ang="f191">
                  <a:pos x="f262" y="f263"/>
                </a:cxn>
                <a:cxn ang="f191">
                  <a:pos x="f264" y="f265"/>
                </a:cxn>
                <a:cxn ang="f191">
                  <a:pos x="f266" y="f267"/>
                </a:cxn>
                <a:cxn ang="f191">
                  <a:pos x="f268" y="f269"/>
                </a:cxn>
                <a:cxn ang="f191">
                  <a:pos x="f270" y="f271"/>
                </a:cxn>
                <a:cxn ang="f191">
                  <a:pos x="f272" y="f273"/>
                </a:cxn>
                <a:cxn ang="f191">
                  <a:pos x="f274" y="f275"/>
                </a:cxn>
                <a:cxn ang="f191">
                  <a:pos x="f276" y="f277"/>
                </a:cxn>
                <a:cxn ang="f191">
                  <a:pos x="f278" y="f275"/>
                </a:cxn>
                <a:cxn ang="f191">
                  <a:pos x="f279" y="f280"/>
                </a:cxn>
                <a:cxn ang="f191">
                  <a:pos x="f281" y="f269"/>
                </a:cxn>
                <a:cxn ang="f191">
                  <a:pos x="f282" y="f283"/>
                </a:cxn>
                <a:cxn ang="f191">
                  <a:pos x="f284" y="f285"/>
                </a:cxn>
                <a:cxn ang="f191">
                  <a:pos x="f286" y="f287"/>
                </a:cxn>
                <a:cxn ang="f191">
                  <a:pos x="f288" y="f289"/>
                </a:cxn>
                <a:cxn ang="f191">
                  <a:pos x="f290" y="f291"/>
                </a:cxn>
                <a:cxn ang="f191">
                  <a:pos x="f292" y="f293"/>
                </a:cxn>
                <a:cxn ang="f191">
                  <a:pos x="f294" y="f295"/>
                </a:cxn>
                <a:cxn ang="f191">
                  <a:pos x="f296" y="f297"/>
                </a:cxn>
                <a:cxn ang="f191">
                  <a:pos x="f298" y="f299"/>
                </a:cxn>
                <a:cxn ang="f191">
                  <a:pos x="f300" y="f301"/>
                </a:cxn>
                <a:cxn ang="f191">
                  <a:pos x="f302" y="f303"/>
                </a:cxn>
                <a:cxn ang="f191">
                  <a:pos x="f304" y="f305"/>
                </a:cxn>
                <a:cxn ang="f191">
                  <a:pos x="f306" y="f307"/>
                </a:cxn>
                <a:cxn ang="f191">
                  <a:pos x="f308" y="f309"/>
                </a:cxn>
                <a:cxn ang="f191">
                  <a:pos x="f310" y="f311"/>
                </a:cxn>
              </a:cxnLst>
              <a:rect l="f250" t="f253" r="f251" b="f252"/>
              <a:pathLst>
                <a:path w="5144" h="694">
                  <a:moveTo>
                    <a:pt x="f5" y="f8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5"/>
                  </a:lnTo>
                  <a:lnTo>
                    <a:pt x="f30" y="f28"/>
                  </a:lnTo>
                  <a:lnTo>
                    <a:pt x="f31" y="f32"/>
                  </a:lnTo>
                  <a:lnTo>
                    <a:pt x="f33" y="f22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" y="f7"/>
                  </a:lnTo>
                </a:path>
              </a:pathLst>
            </a:custGeom>
            <a:noFill/>
            <a:ln w="9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4CF39CE7-DBB3-4C5F-ACF7-679F08E14E69}"/>
                </a:ext>
              </a:extLst>
            </p:cNvPr>
            <p:cNvSpPr/>
            <p:nvPr/>
          </p:nvSpPr>
          <p:spPr>
            <a:xfrm>
              <a:off x="5615842" y="730020"/>
              <a:ext cx="3312221" cy="652552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3112"/>
                <a:gd name="f8" fmla="val 584"/>
                <a:gd name="f9" fmla="val 90"/>
                <a:gd name="f10" fmla="val 560"/>
                <a:gd name="f11" fmla="val 336"/>
                <a:gd name="f12" fmla="val 498"/>
                <a:gd name="f13" fmla="val 506"/>
                <a:gd name="f14" fmla="val 456"/>
                <a:gd name="f15" fmla="val 702"/>
                <a:gd name="f16" fmla="val 410"/>
                <a:gd name="f17" fmla="val 920"/>
                <a:gd name="f18" fmla="val 1154"/>
                <a:gd name="f19" fmla="val 306"/>
                <a:gd name="f20" fmla="val 1402"/>
                <a:gd name="f21" fmla="val 254"/>
                <a:gd name="f22" fmla="val 1656"/>
                <a:gd name="f23" fmla="val 202"/>
                <a:gd name="f24" fmla="val 1916"/>
                <a:gd name="f25" fmla="val 154"/>
                <a:gd name="f26" fmla="val 2174"/>
                <a:gd name="f27" fmla="val 108"/>
                <a:gd name="f28" fmla="val 2302"/>
                <a:gd name="f29" fmla="val 88"/>
                <a:gd name="f30" fmla="val 2426"/>
                <a:gd name="f31" fmla="val 68"/>
                <a:gd name="f32" fmla="val 2550"/>
                <a:gd name="f33" fmla="val 52"/>
                <a:gd name="f34" fmla="val 2670"/>
                <a:gd name="f35" fmla="val 36"/>
                <a:gd name="f36" fmla="val 2788"/>
                <a:gd name="f37" fmla="val 24"/>
                <a:gd name="f38" fmla="val 2900"/>
                <a:gd name="f39" fmla="val 14"/>
                <a:gd name="f40" fmla="val 3008"/>
                <a:gd name="f41" fmla="val 6"/>
                <a:gd name="f42" fmla="+- 0 0 -90"/>
                <a:gd name="f43" fmla="*/ f4 1 3112"/>
                <a:gd name="f44" fmla="*/ f5 1 584"/>
                <a:gd name="f45" fmla="+- f8 0 f6"/>
                <a:gd name="f46" fmla="+- f7 0 f6"/>
                <a:gd name="f47" fmla="*/ f42 f0 1"/>
                <a:gd name="f48" fmla="*/ f46 1 3112"/>
                <a:gd name="f49" fmla="*/ f45 1 584"/>
                <a:gd name="f50" fmla="*/ 0 f46 1"/>
                <a:gd name="f51" fmla="*/ 927100 f45 1"/>
                <a:gd name="f52" fmla="*/ 142875 f46 1"/>
                <a:gd name="f53" fmla="*/ 889000 f45 1"/>
                <a:gd name="f54" fmla="*/ 533400 f46 1"/>
                <a:gd name="f55" fmla="*/ 790575 f45 1"/>
                <a:gd name="f56" fmla="*/ 803275 f46 1"/>
                <a:gd name="f57" fmla="*/ 723900 f45 1"/>
                <a:gd name="f58" fmla="*/ 1114425 f46 1"/>
                <a:gd name="f59" fmla="*/ 650875 f45 1"/>
                <a:gd name="f60" fmla="*/ 1460500 f46 1"/>
                <a:gd name="f61" fmla="*/ 571500 f45 1"/>
                <a:gd name="f62" fmla="*/ 1831975 f46 1"/>
                <a:gd name="f63" fmla="*/ 485775 f45 1"/>
                <a:gd name="f64" fmla="*/ 2225675 f46 1"/>
                <a:gd name="f65" fmla="*/ 403225 f45 1"/>
                <a:gd name="f66" fmla="*/ 2628900 f46 1"/>
                <a:gd name="f67" fmla="*/ 320675 f45 1"/>
                <a:gd name="f68" fmla="*/ 3041650 f46 1"/>
                <a:gd name="f69" fmla="*/ 244475 f45 1"/>
                <a:gd name="f70" fmla="*/ 3451225 f46 1"/>
                <a:gd name="f71" fmla="*/ 171450 f45 1"/>
                <a:gd name="f72" fmla="*/ 3654425 f46 1"/>
                <a:gd name="f73" fmla="*/ 139700 f45 1"/>
                <a:gd name="f74" fmla="*/ 3851275 f46 1"/>
                <a:gd name="f75" fmla="*/ 107950 f45 1"/>
                <a:gd name="f76" fmla="*/ 4048125 f46 1"/>
                <a:gd name="f77" fmla="*/ 82550 f45 1"/>
                <a:gd name="f78" fmla="*/ 4238625 f46 1"/>
                <a:gd name="f79" fmla="*/ 57150 f45 1"/>
                <a:gd name="f80" fmla="*/ 4425950 f46 1"/>
                <a:gd name="f81" fmla="*/ 38100 f45 1"/>
                <a:gd name="f82" fmla="*/ 4603750 f46 1"/>
                <a:gd name="f83" fmla="*/ 22225 f45 1"/>
                <a:gd name="f84" fmla="*/ 4775200 f46 1"/>
                <a:gd name="f85" fmla="*/ 9525 f45 1"/>
                <a:gd name="f86" fmla="*/ 4940300 f46 1"/>
                <a:gd name="f87" fmla="*/ 0 f45 1"/>
                <a:gd name="f88" fmla="*/ f47 1 f3"/>
                <a:gd name="f89" fmla="*/ f50 1 3112"/>
                <a:gd name="f90" fmla="*/ f51 1 584"/>
                <a:gd name="f91" fmla="*/ f52 1 3112"/>
                <a:gd name="f92" fmla="*/ f53 1 584"/>
                <a:gd name="f93" fmla="*/ f54 1 3112"/>
                <a:gd name="f94" fmla="*/ f55 1 584"/>
                <a:gd name="f95" fmla="*/ f56 1 3112"/>
                <a:gd name="f96" fmla="*/ f57 1 584"/>
                <a:gd name="f97" fmla="*/ f58 1 3112"/>
                <a:gd name="f98" fmla="*/ f59 1 584"/>
                <a:gd name="f99" fmla="*/ f60 1 3112"/>
                <a:gd name="f100" fmla="*/ f61 1 584"/>
                <a:gd name="f101" fmla="*/ f62 1 3112"/>
                <a:gd name="f102" fmla="*/ f63 1 584"/>
                <a:gd name="f103" fmla="*/ f64 1 3112"/>
                <a:gd name="f104" fmla="*/ f65 1 584"/>
                <a:gd name="f105" fmla="*/ f66 1 3112"/>
                <a:gd name="f106" fmla="*/ f67 1 584"/>
                <a:gd name="f107" fmla="*/ f68 1 3112"/>
                <a:gd name="f108" fmla="*/ f69 1 584"/>
                <a:gd name="f109" fmla="*/ f70 1 3112"/>
                <a:gd name="f110" fmla="*/ f71 1 584"/>
                <a:gd name="f111" fmla="*/ f72 1 3112"/>
                <a:gd name="f112" fmla="*/ f73 1 584"/>
                <a:gd name="f113" fmla="*/ f74 1 3112"/>
                <a:gd name="f114" fmla="*/ f75 1 584"/>
                <a:gd name="f115" fmla="*/ f76 1 3112"/>
                <a:gd name="f116" fmla="*/ f77 1 584"/>
                <a:gd name="f117" fmla="*/ f78 1 3112"/>
                <a:gd name="f118" fmla="*/ f79 1 584"/>
                <a:gd name="f119" fmla="*/ f80 1 3112"/>
                <a:gd name="f120" fmla="*/ f81 1 584"/>
                <a:gd name="f121" fmla="*/ f82 1 3112"/>
                <a:gd name="f122" fmla="*/ f83 1 584"/>
                <a:gd name="f123" fmla="*/ f84 1 3112"/>
                <a:gd name="f124" fmla="*/ f85 1 584"/>
                <a:gd name="f125" fmla="*/ f86 1 3112"/>
                <a:gd name="f126" fmla="*/ f87 1 584"/>
                <a:gd name="f127" fmla="*/ 0 1 f48"/>
                <a:gd name="f128" fmla="*/ f7 1 f48"/>
                <a:gd name="f129" fmla="*/ 0 1 f49"/>
                <a:gd name="f130" fmla="*/ f8 1 f49"/>
                <a:gd name="f131" fmla="+- f88 0 f1"/>
                <a:gd name="f132" fmla="*/ f89 1 f48"/>
                <a:gd name="f133" fmla="*/ f90 1 f49"/>
                <a:gd name="f134" fmla="*/ f91 1 f48"/>
                <a:gd name="f135" fmla="*/ f92 1 f49"/>
                <a:gd name="f136" fmla="*/ f93 1 f48"/>
                <a:gd name="f137" fmla="*/ f94 1 f49"/>
                <a:gd name="f138" fmla="*/ f95 1 f48"/>
                <a:gd name="f139" fmla="*/ f96 1 f49"/>
                <a:gd name="f140" fmla="*/ f97 1 f48"/>
                <a:gd name="f141" fmla="*/ f98 1 f49"/>
                <a:gd name="f142" fmla="*/ f99 1 f48"/>
                <a:gd name="f143" fmla="*/ f100 1 f49"/>
                <a:gd name="f144" fmla="*/ f101 1 f48"/>
                <a:gd name="f145" fmla="*/ f102 1 f49"/>
                <a:gd name="f146" fmla="*/ f103 1 f48"/>
                <a:gd name="f147" fmla="*/ f104 1 f49"/>
                <a:gd name="f148" fmla="*/ f105 1 f48"/>
                <a:gd name="f149" fmla="*/ f106 1 f49"/>
                <a:gd name="f150" fmla="*/ f107 1 f48"/>
                <a:gd name="f151" fmla="*/ f108 1 f49"/>
                <a:gd name="f152" fmla="*/ f109 1 f48"/>
                <a:gd name="f153" fmla="*/ f110 1 f49"/>
                <a:gd name="f154" fmla="*/ f111 1 f48"/>
                <a:gd name="f155" fmla="*/ f112 1 f49"/>
                <a:gd name="f156" fmla="*/ f113 1 f48"/>
                <a:gd name="f157" fmla="*/ f114 1 f49"/>
                <a:gd name="f158" fmla="*/ f115 1 f48"/>
                <a:gd name="f159" fmla="*/ f116 1 f49"/>
                <a:gd name="f160" fmla="*/ f117 1 f48"/>
                <a:gd name="f161" fmla="*/ f118 1 f49"/>
                <a:gd name="f162" fmla="*/ f119 1 f48"/>
                <a:gd name="f163" fmla="*/ f120 1 f49"/>
                <a:gd name="f164" fmla="*/ f121 1 f48"/>
                <a:gd name="f165" fmla="*/ f122 1 f49"/>
                <a:gd name="f166" fmla="*/ f123 1 f48"/>
                <a:gd name="f167" fmla="*/ f124 1 f49"/>
                <a:gd name="f168" fmla="*/ f125 1 f48"/>
                <a:gd name="f169" fmla="*/ f126 1 f49"/>
                <a:gd name="f170" fmla="*/ f127 f43 1"/>
                <a:gd name="f171" fmla="*/ f128 f43 1"/>
                <a:gd name="f172" fmla="*/ f130 f44 1"/>
                <a:gd name="f173" fmla="*/ f129 f44 1"/>
                <a:gd name="f174" fmla="*/ f132 f43 1"/>
                <a:gd name="f175" fmla="*/ f133 f44 1"/>
                <a:gd name="f176" fmla="*/ f134 f43 1"/>
                <a:gd name="f177" fmla="*/ f135 f44 1"/>
                <a:gd name="f178" fmla="*/ f136 f43 1"/>
                <a:gd name="f179" fmla="*/ f137 f44 1"/>
                <a:gd name="f180" fmla="*/ f138 f43 1"/>
                <a:gd name="f181" fmla="*/ f139 f44 1"/>
                <a:gd name="f182" fmla="*/ f140 f43 1"/>
                <a:gd name="f183" fmla="*/ f141 f44 1"/>
                <a:gd name="f184" fmla="*/ f142 f43 1"/>
                <a:gd name="f185" fmla="*/ f143 f44 1"/>
                <a:gd name="f186" fmla="*/ f144 f43 1"/>
                <a:gd name="f187" fmla="*/ f145 f44 1"/>
                <a:gd name="f188" fmla="*/ f146 f43 1"/>
                <a:gd name="f189" fmla="*/ f147 f44 1"/>
                <a:gd name="f190" fmla="*/ f148 f43 1"/>
                <a:gd name="f191" fmla="*/ f149 f44 1"/>
                <a:gd name="f192" fmla="*/ f150 f43 1"/>
                <a:gd name="f193" fmla="*/ f151 f44 1"/>
                <a:gd name="f194" fmla="*/ f152 f43 1"/>
                <a:gd name="f195" fmla="*/ f153 f44 1"/>
                <a:gd name="f196" fmla="*/ f154 f43 1"/>
                <a:gd name="f197" fmla="*/ f155 f44 1"/>
                <a:gd name="f198" fmla="*/ f156 f43 1"/>
                <a:gd name="f199" fmla="*/ f157 f44 1"/>
                <a:gd name="f200" fmla="*/ f158 f43 1"/>
                <a:gd name="f201" fmla="*/ f159 f44 1"/>
                <a:gd name="f202" fmla="*/ f160 f43 1"/>
                <a:gd name="f203" fmla="*/ f161 f44 1"/>
                <a:gd name="f204" fmla="*/ f162 f43 1"/>
                <a:gd name="f205" fmla="*/ f163 f44 1"/>
                <a:gd name="f206" fmla="*/ f164 f43 1"/>
                <a:gd name="f207" fmla="*/ f165 f44 1"/>
                <a:gd name="f208" fmla="*/ f166 f43 1"/>
                <a:gd name="f209" fmla="*/ f167 f44 1"/>
                <a:gd name="f210" fmla="*/ f168 f43 1"/>
                <a:gd name="f211" fmla="*/ f16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1">
                  <a:pos x="f174" y="f175"/>
                </a:cxn>
                <a:cxn ang="f131">
                  <a:pos x="f174" y="f175"/>
                </a:cxn>
                <a:cxn ang="f131">
                  <a:pos x="f176" y="f177"/>
                </a:cxn>
                <a:cxn ang="f131">
                  <a:pos x="f178" y="f179"/>
                </a:cxn>
                <a:cxn ang="f131">
                  <a:pos x="f180" y="f181"/>
                </a:cxn>
                <a:cxn ang="f131">
                  <a:pos x="f182" y="f183"/>
                </a:cxn>
                <a:cxn ang="f131">
                  <a:pos x="f184" y="f185"/>
                </a:cxn>
                <a:cxn ang="f131">
                  <a:pos x="f186" y="f187"/>
                </a:cxn>
                <a:cxn ang="f131">
                  <a:pos x="f188" y="f189"/>
                </a:cxn>
                <a:cxn ang="f131">
                  <a:pos x="f190" y="f191"/>
                </a:cxn>
                <a:cxn ang="f131">
                  <a:pos x="f192" y="f193"/>
                </a:cxn>
                <a:cxn ang="f131">
                  <a:pos x="f194" y="f195"/>
                </a:cxn>
                <a:cxn ang="f131">
                  <a:pos x="f196" y="f197"/>
                </a:cxn>
                <a:cxn ang="f131">
                  <a:pos x="f198" y="f199"/>
                </a:cxn>
                <a:cxn ang="f131">
                  <a:pos x="f200" y="f201"/>
                </a:cxn>
                <a:cxn ang="f131">
                  <a:pos x="f202" y="f203"/>
                </a:cxn>
                <a:cxn ang="f131">
                  <a:pos x="f204" y="f205"/>
                </a:cxn>
                <a:cxn ang="f131">
                  <a:pos x="f206" y="f207"/>
                </a:cxn>
                <a:cxn ang="f131">
                  <a:pos x="f208" y="f209"/>
                </a:cxn>
                <a:cxn ang="f131">
                  <a:pos x="f210" y="f211"/>
                </a:cxn>
              </a:cxnLst>
              <a:rect l="f170" t="f173" r="f171" b="f172"/>
              <a:pathLst>
                <a:path w="3112" h="584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2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7" y="f6"/>
                  </a:lnTo>
                </a:path>
              </a:pathLst>
            </a:custGeom>
            <a:noFill/>
            <a:ln w="9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EC85A048-9D19-48F3-ABF7-39DEF78DD89D}"/>
                </a:ext>
              </a:extLst>
            </p:cNvPr>
            <p:cNvSpPr/>
            <p:nvPr/>
          </p:nvSpPr>
          <p:spPr>
            <a:xfrm>
              <a:off x="211134" y="714375"/>
              <a:ext cx="8723311" cy="13319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96"/>
                <a:gd name="f7" fmla="val 1192"/>
                <a:gd name="f8" fmla="val 8192"/>
                <a:gd name="f9" fmla="val 512"/>
                <a:gd name="f10" fmla="val 8116"/>
                <a:gd name="f11" fmla="val 542"/>
                <a:gd name="f12" fmla="val 8040"/>
                <a:gd name="f13" fmla="val 570"/>
                <a:gd name="f14" fmla="val 7960"/>
                <a:gd name="f15" fmla="val 596"/>
                <a:gd name="f16" fmla="val 7878"/>
                <a:gd name="f17" fmla="val 620"/>
                <a:gd name="f18" fmla="val 7794"/>
                <a:gd name="f19" fmla="val 644"/>
                <a:gd name="f20" fmla="val 7706"/>
                <a:gd name="f21" fmla="val 666"/>
                <a:gd name="f22" fmla="val 7616"/>
                <a:gd name="f23" fmla="val 684"/>
                <a:gd name="f24" fmla="val 7522"/>
                <a:gd name="f25" fmla="val 702"/>
                <a:gd name="f26" fmla="val 7424"/>
                <a:gd name="f27" fmla="val 718"/>
                <a:gd name="f28" fmla="val 7322"/>
                <a:gd name="f29" fmla="val 730"/>
                <a:gd name="f30" fmla="val 7216"/>
                <a:gd name="f31" fmla="val 742"/>
                <a:gd name="f32" fmla="val 7106"/>
                <a:gd name="f33" fmla="val 750"/>
                <a:gd name="f34" fmla="val 6992"/>
                <a:gd name="f35" fmla="val 758"/>
                <a:gd name="f36" fmla="val 6872"/>
                <a:gd name="f37" fmla="val 762"/>
                <a:gd name="f38" fmla="val 6748"/>
                <a:gd name="f39" fmla="val 6618"/>
                <a:gd name="f40" fmla="val 760"/>
                <a:gd name="f41" fmla="val 6482"/>
                <a:gd name="f42" fmla="val 756"/>
                <a:gd name="f43" fmla="val 6342"/>
                <a:gd name="f44" fmla="val 6196"/>
                <a:gd name="f45" fmla="val 740"/>
                <a:gd name="f46" fmla="val 6042"/>
                <a:gd name="f47" fmla="val 726"/>
                <a:gd name="f48" fmla="val 5882"/>
                <a:gd name="f49" fmla="val 710"/>
                <a:gd name="f50" fmla="val 5716"/>
                <a:gd name="f51" fmla="val 690"/>
                <a:gd name="f52" fmla="val 5544"/>
                <a:gd name="f53" fmla="val 668"/>
                <a:gd name="f54" fmla="val 5364"/>
                <a:gd name="f55" fmla="val 642"/>
                <a:gd name="f56" fmla="val 5176"/>
                <a:gd name="f57" fmla="val 612"/>
                <a:gd name="f58" fmla="val 4982"/>
                <a:gd name="f59" fmla="val 578"/>
                <a:gd name="f60" fmla="val 4778"/>
                <a:gd name="f61" fmla="val 540"/>
                <a:gd name="f62" fmla="val 4568"/>
                <a:gd name="f63" fmla="val 500"/>
                <a:gd name="f64" fmla="val 4348"/>
                <a:gd name="f65" fmla="val 454"/>
                <a:gd name="f66" fmla="val 4122"/>
                <a:gd name="f67" fmla="val 406"/>
                <a:gd name="f68" fmla="val 3886"/>
                <a:gd name="f69" fmla="val 354"/>
                <a:gd name="f70" fmla="val 3640"/>
                <a:gd name="f71" fmla="val 296"/>
                <a:gd name="f72" fmla="val 3396"/>
                <a:gd name="f73" fmla="val 240"/>
                <a:gd name="f74" fmla="val 3160"/>
                <a:gd name="f75" fmla="val 192"/>
                <a:gd name="f76" fmla="val 2934"/>
                <a:gd name="f77" fmla="val 148"/>
                <a:gd name="f78" fmla="val 2718"/>
                <a:gd name="f79" fmla="val 112"/>
                <a:gd name="f80" fmla="val 2512"/>
                <a:gd name="f81" fmla="val 82"/>
                <a:gd name="f82" fmla="val 2314"/>
                <a:gd name="f83" fmla="val 56"/>
                <a:gd name="f84" fmla="val 2126"/>
                <a:gd name="f85" fmla="val 36"/>
                <a:gd name="f86" fmla="val 1948"/>
                <a:gd name="f87" fmla="val 20"/>
                <a:gd name="f88" fmla="val 1776"/>
                <a:gd name="f89" fmla="val 10"/>
                <a:gd name="f90" fmla="val 1616"/>
                <a:gd name="f91" fmla="val 2"/>
                <a:gd name="f92" fmla="val 1462"/>
                <a:gd name="f93" fmla="val 1318"/>
                <a:gd name="f94" fmla="val 1182"/>
                <a:gd name="f95" fmla="val 4"/>
                <a:gd name="f96" fmla="val 1054"/>
                <a:gd name="f97" fmla="val 934"/>
                <a:gd name="f98" fmla="val 822"/>
                <a:gd name="f99" fmla="val 30"/>
                <a:gd name="f100" fmla="val 716"/>
                <a:gd name="f101" fmla="val 44"/>
                <a:gd name="f102" fmla="val 58"/>
                <a:gd name="f103" fmla="val 530"/>
                <a:gd name="f104" fmla="val 74"/>
                <a:gd name="f105" fmla="val 450"/>
                <a:gd name="f106" fmla="val 92"/>
                <a:gd name="f107" fmla="val 374"/>
                <a:gd name="f108" fmla="val 108"/>
                <a:gd name="f109" fmla="val 308"/>
                <a:gd name="f110" fmla="val 126"/>
                <a:gd name="f111" fmla="val 248"/>
                <a:gd name="f112" fmla="val 144"/>
                <a:gd name="f113" fmla="val 194"/>
                <a:gd name="f114" fmla="val 160"/>
                <a:gd name="f115" fmla="val 176"/>
                <a:gd name="f116" fmla="val 48"/>
                <a:gd name="f117" fmla="val 216"/>
                <a:gd name="f118" fmla="val 12"/>
                <a:gd name="f119" fmla="val 234"/>
                <a:gd name="f120" fmla="val 1186"/>
                <a:gd name="f121" fmla="val 510"/>
                <a:gd name="f122" fmla="+- 0 0 -90"/>
                <a:gd name="f123" fmla="*/ f3 1 8196"/>
                <a:gd name="f124" fmla="*/ f4 1 1192"/>
                <a:gd name="f125" fmla="+- f7 0 f5"/>
                <a:gd name="f126" fmla="+- f6 0 f5"/>
                <a:gd name="f127" fmla="*/ f122 f0 1"/>
                <a:gd name="f128" fmla="*/ f126 1 8196"/>
                <a:gd name="f129" fmla="*/ f125 1 1192"/>
                <a:gd name="f130" fmla="*/ 13004800 f126 1"/>
                <a:gd name="f131" fmla="*/ 812800 f125 1"/>
                <a:gd name="f132" fmla="*/ 12763500 f126 1"/>
                <a:gd name="f133" fmla="*/ 904875 f125 1"/>
                <a:gd name="f134" fmla="*/ 12506325 f126 1"/>
                <a:gd name="f135" fmla="*/ 984250 f125 1"/>
                <a:gd name="f136" fmla="*/ 12233275 f126 1"/>
                <a:gd name="f137" fmla="*/ 1057275 f125 1"/>
                <a:gd name="f138" fmla="*/ 11941175 f126 1"/>
                <a:gd name="f139" fmla="*/ 1114425 f125 1"/>
                <a:gd name="f140" fmla="*/ 11623675 f126 1"/>
                <a:gd name="f141" fmla="*/ 1158875 f125 1"/>
                <a:gd name="f142" fmla="*/ 11280775 f126 1"/>
                <a:gd name="f143" fmla="*/ 1190625 f125 1"/>
                <a:gd name="f144" fmla="*/ 10909300 f126 1"/>
                <a:gd name="f145" fmla="*/ 1209675 f125 1"/>
                <a:gd name="f146" fmla="*/ 10506075 f126 1"/>
                <a:gd name="f147" fmla="*/ 1206500 f125 1"/>
                <a:gd name="f148" fmla="*/ 10067925 f126 1"/>
                <a:gd name="f149" fmla="*/ 9591675 f126 1"/>
                <a:gd name="f150" fmla="*/ 1152525 f125 1"/>
                <a:gd name="f151" fmla="*/ 9074150 f126 1"/>
                <a:gd name="f152" fmla="*/ 1095375 f125 1"/>
                <a:gd name="f153" fmla="*/ 8515350 f126 1"/>
                <a:gd name="f154" fmla="*/ 1019175 f125 1"/>
                <a:gd name="f155" fmla="*/ 7908925 f126 1"/>
                <a:gd name="f156" fmla="*/ 917575 f125 1"/>
                <a:gd name="f157" fmla="*/ 7251700 f126 1"/>
                <a:gd name="f158" fmla="*/ 793750 f125 1"/>
                <a:gd name="f159" fmla="*/ 6543675 f126 1"/>
                <a:gd name="f160" fmla="*/ 644525 f125 1"/>
                <a:gd name="f161" fmla="*/ 5778500 f126 1"/>
                <a:gd name="f162" fmla="*/ 469900 f125 1"/>
                <a:gd name="f163" fmla="*/ 5391150 f126 1"/>
                <a:gd name="f164" fmla="*/ 381000 f125 1"/>
                <a:gd name="f165" fmla="*/ 4657725 f126 1"/>
                <a:gd name="f166" fmla="*/ 234950 f125 1"/>
                <a:gd name="f167" fmla="*/ 3987800 f126 1"/>
                <a:gd name="f168" fmla="*/ 130175 f125 1"/>
                <a:gd name="f169" fmla="*/ 3375025 f126 1"/>
                <a:gd name="f170" fmla="*/ 57150 f125 1"/>
                <a:gd name="f171" fmla="*/ 2819400 f126 1"/>
                <a:gd name="f172" fmla="*/ 15875 f125 1"/>
                <a:gd name="f173" fmla="*/ 2320925 f126 1"/>
                <a:gd name="f174" fmla="*/ 0 f125 1"/>
                <a:gd name="f175" fmla="*/ 1876425 f126 1"/>
                <a:gd name="f176" fmla="*/ 6350 f125 1"/>
                <a:gd name="f177" fmla="*/ 1482725 f126 1"/>
                <a:gd name="f178" fmla="*/ 31750 f125 1"/>
                <a:gd name="f179" fmla="*/ 1136650 f126 1"/>
                <a:gd name="f180" fmla="*/ 69850 f125 1"/>
                <a:gd name="f181" fmla="*/ 841375 f126 1"/>
                <a:gd name="f182" fmla="*/ 117475 f125 1"/>
                <a:gd name="f183" fmla="*/ 593725 f126 1"/>
                <a:gd name="f184" fmla="*/ 171450 f125 1"/>
                <a:gd name="f185" fmla="*/ 393700 f126 1"/>
                <a:gd name="f186" fmla="*/ 228600 f125 1"/>
                <a:gd name="f187" fmla="*/ 234950 f126 1"/>
                <a:gd name="f188" fmla="*/ 279400 f125 1"/>
                <a:gd name="f189" fmla="*/ 76200 f126 1"/>
                <a:gd name="f190" fmla="*/ 342900 f125 1"/>
                <a:gd name="f191" fmla="*/ 0 f126 1"/>
                <a:gd name="f192" fmla="*/ 1892300 f125 1"/>
                <a:gd name="f193" fmla="*/ 13011150 f126 1"/>
                <a:gd name="f194" fmla="*/ 1882775 f125 1"/>
                <a:gd name="f195" fmla="*/ 809625 f125 1"/>
                <a:gd name="f196" fmla="*/ f127 1 f2"/>
                <a:gd name="f197" fmla="*/ f130 1 8196"/>
                <a:gd name="f198" fmla="*/ f131 1 1192"/>
                <a:gd name="f199" fmla="*/ f132 1 8196"/>
                <a:gd name="f200" fmla="*/ f133 1 1192"/>
                <a:gd name="f201" fmla="*/ f134 1 8196"/>
                <a:gd name="f202" fmla="*/ f135 1 1192"/>
                <a:gd name="f203" fmla="*/ f136 1 8196"/>
                <a:gd name="f204" fmla="*/ f137 1 1192"/>
                <a:gd name="f205" fmla="*/ f138 1 8196"/>
                <a:gd name="f206" fmla="*/ f139 1 1192"/>
                <a:gd name="f207" fmla="*/ f140 1 8196"/>
                <a:gd name="f208" fmla="*/ f141 1 1192"/>
                <a:gd name="f209" fmla="*/ f142 1 8196"/>
                <a:gd name="f210" fmla="*/ f143 1 1192"/>
                <a:gd name="f211" fmla="*/ f144 1 8196"/>
                <a:gd name="f212" fmla="*/ f145 1 1192"/>
                <a:gd name="f213" fmla="*/ f146 1 8196"/>
                <a:gd name="f214" fmla="*/ f147 1 1192"/>
                <a:gd name="f215" fmla="*/ f148 1 8196"/>
                <a:gd name="f216" fmla="*/ f149 1 8196"/>
                <a:gd name="f217" fmla="*/ f150 1 1192"/>
                <a:gd name="f218" fmla="*/ f151 1 8196"/>
                <a:gd name="f219" fmla="*/ f152 1 1192"/>
                <a:gd name="f220" fmla="*/ f153 1 8196"/>
                <a:gd name="f221" fmla="*/ f154 1 1192"/>
                <a:gd name="f222" fmla="*/ f155 1 8196"/>
                <a:gd name="f223" fmla="*/ f156 1 1192"/>
                <a:gd name="f224" fmla="*/ f157 1 8196"/>
                <a:gd name="f225" fmla="*/ f158 1 1192"/>
                <a:gd name="f226" fmla="*/ f159 1 8196"/>
                <a:gd name="f227" fmla="*/ f160 1 1192"/>
                <a:gd name="f228" fmla="*/ f161 1 8196"/>
                <a:gd name="f229" fmla="*/ f162 1 1192"/>
                <a:gd name="f230" fmla="*/ f163 1 8196"/>
                <a:gd name="f231" fmla="*/ f164 1 1192"/>
                <a:gd name="f232" fmla="*/ f165 1 8196"/>
                <a:gd name="f233" fmla="*/ f166 1 1192"/>
                <a:gd name="f234" fmla="*/ f167 1 8196"/>
                <a:gd name="f235" fmla="*/ f168 1 1192"/>
                <a:gd name="f236" fmla="*/ f169 1 8196"/>
                <a:gd name="f237" fmla="*/ f170 1 1192"/>
                <a:gd name="f238" fmla="*/ f171 1 8196"/>
                <a:gd name="f239" fmla="*/ f172 1 1192"/>
                <a:gd name="f240" fmla="*/ f173 1 8196"/>
                <a:gd name="f241" fmla="*/ f174 1 1192"/>
                <a:gd name="f242" fmla="*/ f175 1 8196"/>
                <a:gd name="f243" fmla="*/ f176 1 1192"/>
                <a:gd name="f244" fmla="*/ f177 1 8196"/>
                <a:gd name="f245" fmla="*/ f178 1 1192"/>
                <a:gd name="f246" fmla="*/ f179 1 8196"/>
                <a:gd name="f247" fmla="*/ f180 1 1192"/>
                <a:gd name="f248" fmla="*/ f181 1 8196"/>
                <a:gd name="f249" fmla="*/ f182 1 1192"/>
                <a:gd name="f250" fmla="*/ f183 1 8196"/>
                <a:gd name="f251" fmla="*/ f184 1 1192"/>
                <a:gd name="f252" fmla="*/ f185 1 8196"/>
                <a:gd name="f253" fmla="*/ f186 1 1192"/>
                <a:gd name="f254" fmla="*/ f187 1 8196"/>
                <a:gd name="f255" fmla="*/ f188 1 1192"/>
                <a:gd name="f256" fmla="*/ f189 1 8196"/>
                <a:gd name="f257" fmla="*/ f190 1 1192"/>
                <a:gd name="f258" fmla="*/ f191 1 8196"/>
                <a:gd name="f259" fmla="*/ f192 1 1192"/>
                <a:gd name="f260" fmla="*/ f193 1 8196"/>
                <a:gd name="f261" fmla="*/ f194 1 1192"/>
                <a:gd name="f262" fmla="*/ f195 1 1192"/>
                <a:gd name="f263" fmla="*/ 0 1 f128"/>
                <a:gd name="f264" fmla="*/ f6 1 f128"/>
                <a:gd name="f265" fmla="*/ 0 1 f129"/>
                <a:gd name="f266" fmla="*/ f7 1 f129"/>
                <a:gd name="f267" fmla="+- f196 0 f1"/>
                <a:gd name="f268" fmla="*/ f197 1 f128"/>
                <a:gd name="f269" fmla="*/ f198 1 f129"/>
                <a:gd name="f270" fmla="*/ f199 1 f128"/>
                <a:gd name="f271" fmla="*/ f200 1 f129"/>
                <a:gd name="f272" fmla="*/ f201 1 f128"/>
                <a:gd name="f273" fmla="*/ f202 1 f129"/>
                <a:gd name="f274" fmla="*/ f203 1 f128"/>
                <a:gd name="f275" fmla="*/ f204 1 f129"/>
                <a:gd name="f276" fmla="*/ f205 1 f128"/>
                <a:gd name="f277" fmla="*/ f206 1 f129"/>
                <a:gd name="f278" fmla="*/ f207 1 f128"/>
                <a:gd name="f279" fmla="*/ f208 1 f129"/>
                <a:gd name="f280" fmla="*/ f209 1 f128"/>
                <a:gd name="f281" fmla="*/ f210 1 f129"/>
                <a:gd name="f282" fmla="*/ f211 1 f128"/>
                <a:gd name="f283" fmla="*/ f212 1 f129"/>
                <a:gd name="f284" fmla="*/ f213 1 f128"/>
                <a:gd name="f285" fmla="*/ f214 1 f129"/>
                <a:gd name="f286" fmla="*/ f215 1 f128"/>
                <a:gd name="f287" fmla="*/ f216 1 f128"/>
                <a:gd name="f288" fmla="*/ f217 1 f129"/>
                <a:gd name="f289" fmla="*/ f218 1 f128"/>
                <a:gd name="f290" fmla="*/ f219 1 f129"/>
                <a:gd name="f291" fmla="*/ f220 1 f128"/>
                <a:gd name="f292" fmla="*/ f221 1 f129"/>
                <a:gd name="f293" fmla="*/ f222 1 f128"/>
                <a:gd name="f294" fmla="*/ f223 1 f129"/>
                <a:gd name="f295" fmla="*/ f224 1 f128"/>
                <a:gd name="f296" fmla="*/ f225 1 f129"/>
                <a:gd name="f297" fmla="*/ f226 1 f128"/>
                <a:gd name="f298" fmla="*/ f227 1 f129"/>
                <a:gd name="f299" fmla="*/ f228 1 f128"/>
                <a:gd name="f300" fmla="*/ f229 1 f129"/>
                <a:gd name="f301" fmla="*/ f230 1 f128"/>
                <a:gd name="f302" fmla="*/ f231 1 f129"/>
                <a:gd name="f303" fmla="*/ f232 1 f128"/>
                <a:gd name="f304" fmla="*/ f233 1 f129"/>
                <a:gd name="f305" fmla="*/ f234 1 f128"/>
                <a:gd name="f306" fmla="*/ f235 1 f129"/>
                <a:gd name="f307" fmla="*/ f236 1 f128"/>
                <a:gd name="f308" fmla="*/ f237 1 f129"/>
                <a:gd name="f309" fmla="*/ f238 1 f128"/>
                <a:gd name="f310" fmla="*/ f239 1 f129"/>
                <a:gd name="f311" fmla="*/ f240 1 f128"/>
                <a:gd name="f312" fmla="*/ f241 1 f129"/>
                <a:gd name="f313" fmla="*/ f242 1 f128"/>
                <a:gd name="f314" fmla="*/ f243 1 f129"/>
                <a:gd name="f315" fmla="*/ f244 1 f128"/>
                <a:gd name="f316" fmla="*/ f245 1 f129"/>
                <a:gd name="f317" fmla="*/ f246 1 f128"/>
                <a:gd name="f318" fmla="*/ f247 1 f129"/>
                <a:gd name="f319" fmla="*/ f248 1 f128"/>
                <a:gd name="f320" fmla="*/ f249 1 f129"/>
                <a:gd name="f321" fmla="*/ f250 1 f128"/>
                <a:gd name="f322" fmla="*/ f251 1 f129"/>
                <a:gd name="f323" fmla="*/ f252 1 f128"/>
                <a:gd name="f324" fmla="*/ f253 1 f129"/>
                <a:gd name="f325" fmla="*/ f254 1 f128"/>
                <a:gd name="f326" fmla="*/ f255 1 f129"/>
                <a:gd name="f327" fmla="*/ f256 1 f128"/>
                <a:gd name="f328" fmla="*/ f257 1 f129"/>
                <a:gd name="f329" fmla="*/ f258 1 f128"/>
                <a:gd name="f330" fmla="*/ f259 1 f129"/>
                <a:gd name="f331" fmla="*/ f260 1 f128"/>
                <a:gd name="f332" fmla="*/ f261 1 f129"/>
                <a:gd name="f333" fmla="*/ f262 1 f129"/>
                <a:gd name="f334" fmla="*/ f263 f123 1"/>
                <a:gd name="f335" fmla="*/ f264 f123 1"/>
                <a:gd name="f336" fmla="*/ f266 f124 1"/>
                <a:gd name="f337" fmla="*/ f265 f124 1"/>
                <a:gd name="f338" fmla="*/ f268 f123 1"/>
                <a:gd name="f339" fmla="*/ f269 f124 1"/>
                <a:gd name="f340" fmla="*/ f270 f123 1"/>
                <a:gd name="f341" fmla="*/ f271 f124 1"/>
                <a:gd name="f342" fmla="*/ f272 f123 1"/>
                <a:gd name="f343" fmla="*/ f273 f124 1"/>
                <a:gd name="f344" fmla="*/ f274 f123 1"/>
                <a:gd name="f345" fmla="*/ f275 f124 1"/>
                <a:gd name="f346" fmla="*/ f276 f123 1"/>
                <a:gd name="f347" fmla="*/ f277 f124 1"/>
                <a:gd name="f348" fmla="*/ f278 f123 1"/>
                <a:gd name="f349" fmla="*/ f279 f124 1"/>
                <a:gd name="f350" fmla="*/ f280 f123 1"/>
                <a:gd name="f351" fmla="*/ f281 f124 1"/>
                <a:gd name="f352" fmla="*/ f282 f123 1"/>
                <a:gd name="f353" fmla="*/ f283 f124 1"/>
                <a:gd name="f354" fmla="*/ f284 f123 1"/>
                <a:gd name="f355" fmla="*/ f285 f124 1"/>
                <a:gd name="f356" fmla="*/ f286 f123 1"/>
                <a:gd name="f357" fmla="*/ f287 f123 1"/>
                <a:gd name="f358" fmla="*/ f288 f124 1"/>
                <a:gd name="f359" fmla="*/ f289 f123 1"/>
                <a:gd name="f360" fmla="*/ f290 f124 1"/>
                <a:gd name="f361" fmla="*/ f291 f123 1"/>
                <a:gd name="f362" fmla="*/ f292 f124 1"/>
                <a:gd name="f363" fmla="*/ f293 f123 1"/>
                <a:gd name="f364" fmla="*/ f294 f124 1"/>
                <a:gd name="f365" fmla="*/ f295 f123 1"/>
                <a:gd name="f366" fmla="*/ f296 f124 1"/>
                <a:gd name="f367" fmla="*/ f297 f123 1"/>
                <a:gd name="f368" fmla="*/ f298 f124 1"/>
                <a:gd name="f369" fmla="*/ f299 f123 1"/>
                <a:gd name="f370" fmla="*/ f300 f124 1"/>
                <a:gd name="f371" fmla="*/ f301 f123 1"/>
                <a:gd name="f372" fmla="*/ f302 f124 1"/>
                <a:gd name="f373" fmla="*/ f303 f123 1"/>
                <a:gd name="f374" fmla="*/ f304 f124 1"/>
                <a:gd name="f375" fmla="*/ f305 f123 1"/>
                <a:gd name="f376" fmla="*/ f306 f124 1"/>
                <a:gd name="f377" fmla="*/ f307 f123 1"/>
                <a:gd name="f378" fmla="*/ f308 f124 1"/>
                <a:gd name="f379" fmla="*/ f309 f123 1"/>
                <a:gd name="f380" fmla="*/ f310 f124 1"/>
                <a:gd name="f381" fmla="*/ f311 f123 1"/>
                <a:gd name="f382" fmla="*/ f312 f124 1"/>
                <a:gd name="f383" fmla="*/ f313 f123 1"/>
                <a:gd name="f384" fmla="*/ f314 f124 1"/>
                <a:gd name="f385" fmla="*/ f315 f123 1"/>
                <a:gd name="f386" fmla="*/ f316 f124 1"/>
                <a:gd name="f387" fmla="*/ f317 f123 1"/>
                <a:gd name="f388" fmla="*/ f318 f124 1"/>
                <a:gd name="f389" fmla="*/ f319 f123 1"/>
                <a:gd name="f390" fmla="*/ f320 f124 1"/>
                <a:gd name="f391" fmla="*/ f321 f123 1"/>
                <a:gd name="f392" fmla="*/ f322 f124 1"/>
                <a:gd name="f393" fmla="*/ f323 f123 1"/>
                <a:gd name="f394" fmla="*/ f324 f124 1"/>
                <a:gd name="f395" fmla="*/ f325 f123 1"/>
                <a:gd name="f396" fmla="*/ f326 f124 1"/>
                <a:gd name="f397" fmla="*/ f327 f123 1"/>
                <a:gd name="f398" fmla="*/ f328 f124 1"/>
                <a:gd name="f399" fmla="*/ f329 f123 1"/>
                <a:gd name="f400" fmla="*/ f330 f124 1"/>
                <a:gd name="f401" fmla="*/ f331 f123 1"/>
                <a:gd name="f402" fmla="*/ f332 f124 1"/>
                <a:gd name="f403" fmla="*/ f333 f1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7">
                  <a:pos x="f338" y="f339"/>
                </a:cxn>
                <a:cxn ang="f267">
                  <a:pos x="f340" y="f341"/>
                </a:cxn>
                <a:cxn ang="f267">
                  <a:pos x="f342" y="f343"/>
                </a:cxn>
                <a:cxn ang="f267">
                  <a:pos x="f344" y="f345"/>
                </a:cxn>
                <a:cxn ang="f267">
                  <a:pos x="f346" y="f347"/>
                </a:cxn>
                <a:cxn ang="f267">
                  <a:pos x="f348" y="f349"/>
                </a:cxn>
                <a:cxn ang="f267">
                  <a:pos x="f350" y="f351"/>
                </a:cxn>
                <a:cxn ang="f267">
                  <a:pos x="f352" y="f353"/>
                </a:cxn>
                <a:cxn ang="f267">
                  <a:pos x="f354" y="f355"/>
                </a:cxn>
                <a:cxn ang="f267">
                  <a:pos x="f356" y="f351"/>
                </a:cxn>
                <a:cxn ang="f267">
                  <a:pos x="f357" y="f358"/>
                </a:cxn>
                <a:cxn ang="f267">
                  <a:pos x="f359" y="f360"/>
                </a:cxn>
                <a:cxn ang="f267">
                  <a:pos x="f361" y="f362"/>
                </a:cxn>
                <a:cxn ang="f267">
                  <a:pos x="f363" y="f364"/>
                </a:cxn>
                <a:cxn ang="f267">
                  <a:pos x="f365" y="f366"/>
                </a:cxn>
                <a:cxn ang="f267">
                  <a:pos x="f367" y="f368"/>
                </a:cxn>
                <a:cxn ang="f267">
                  <a:pos x="f369" y="f370"/>
                </a:cxn>
                <a:cxn ang="f267">
                  <a:pos x="f371" y="f372"/>
                </a:cxn>
                <a:cxn ang="f267">
                  <a:pos x="f373" y="f374"/>
                </a:cxn>
                <a:cxn ang="f267">
                  <a:pos x="f375" y="f376"/>
                </a:cxn>
                <a:cxn ang="f267">
                  <a:pos x="f377" y="f378"/>
                </a:cxn>
                <a:cxn ang="f267">
                  <a:pos x="f379" y="f380"/>
                </a:cxn>
                <a:cxn ang="f267">
                  <a:pos x="f381" y="f382"/>
                </a:cxn>
                <a:cxn ang="f267">
                  <a:pos x="f383" y="f384"/>
                </a:cxn>
                <a:cxn ang="f267">
                  <a:pos x="f385" y="f386"/>
                </a:cxn>
                <a:cxn ang="f267">
                  <a:pos x="f387" y="f388"/>
                </a:cxn>
                <a:cxn ang="f267">
                  <a:pos x="f389" y="f390"/>
                </a:cxn>
                <a:cxn ang="f267">
                  <a:pos x="f391" y="f392"/>
                </a:cxn>
                <a:cxn ang="f267">
                  <a:pos x="f393" y="f394"/>
                </a:cxn>
                <a:cxn ang="f267">
                  <a:pos x="f395" y="f396"/>
                </a:cxn>
                <a:cxn ang="f267">
                  <a:pos x="f397" y="f398"/>
                </a:cxn>
                <a:cxn ang="f267">
                  <a:pos x="f399" y="f372"/>
                </a:cxn>
                <a:cxn ang="f267">
                  <a:pos x="f338" y="f400"/>
                </a:cxn>
                <a:cxn ang="f267">
                  <a:pos x="f401" y="f402"/>
                </a:cxn>
                <a:cxn ang="f267">
                  <a:pos x="f401" y="f403"/>
                </a:cxn>
                <a:cxn ang="f267">
                  <a:pos x="f338" y="f339"/>
                </a:cxn>
              </a:cxnLst>
              <a:rect l="f334" t="f337" r="f335" b="f336"/>
              <a:pathLst>
                <a:path w="8196" h="1192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7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3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5"/>
                  </a:lnTo>
                  <a:lnTo>
                    <a:pt x="f93" y="f5"/>
                  </a:lnTo>
                  <a:lnTo>
                    <a:pt x="f94" y="f95"/>
                  </a:lnTo>
                  <a:lnTo>
                    <a:pt x="f96" y="f89"/>
                  </a:lnTo>
                  <a:lnTo>
                    <a:pt x="f97" y="f8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7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77" y="f115"/>
                  </a:lnTo>
                  <a:lnTo>
                    <a:pt x="f108" y="f75"/>
                  </a:lnTo>
                  <a:lnTo>
                    <a:pt x="f116" y="f117"/>
                  </a:lnTo>
                  <a:lnTo>
                    <a:pt x="f118" y="f119"/>
                  </a:lnTo>
                  <a:lnTo>
                    <a:pt x="f5" y="f73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120"/>
                  </a:lnTo>
                  <a:lnTo>
                    <a:pt x="f6" y="f121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</p:grpSp>
      <p:sp>
        <p:nvSpPr>
          <p:cNvPr id="9" name="Vertical Title 1">
            <a:extLst>
              <a:ext uri="{FF2B5EF4-FFF2-40B4-BE49-F238E27FC236}">
                <a16:creationId xmlns:a16="http://schemas.microsoft.com/office/drawing/2014/main" id="{A1EF7CC7-71D7-480F-9CEC-81E0BEEC688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839200" y="1447797"/>
            <a:ext cx="2743200" cy="4487335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Vertical Text Placeholder 2">
            <a:extLst>
              <a:ext uri="{FF2B5EF4-FFF2-40B4-BE49-F238E27FC236}">
                <a16:creationId xmlns:a16="http://schemas.microsoft.com/office/drawing/2014/main" id="{08255A6F-DA2F-43BD-A7A9-426CF06C06F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09600" y="1447797"/>
            <a:ext cx="8026395" cy="4487335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>
            <a:noAutofit/>
          </a:bodyPr>
          <a:lstStyle>
            <a:lvl1pPr marL="273048" marR="0" lvl="0" indent="-27304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24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1pPr>
            <a:lvl2pPr marL="576264" marR="0" lvl="1" indent="-273048" fontAlgn="auto">
              <a:lnSpc>
                <a:spcPct val="100000"/>
              </a:lnSpc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22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2pPr>
            <a:lvl3pPr marL="855658" marR="0" lvl="2" fontAlgn="auto">
              <a:lnSpc>
                <a:spcPct val="100000"/>
              </a:lnSpc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3pPr>
            <a:lvl4pPr marL="1143000" marR="0" lvl="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4pPr>
            <a:lvl5pPr marL="1462089" marR="0" lvl="4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16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9CFF1A4-8979-449F-A3FD-10F16E7F06D0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6885517" y="6249989"/>
            <a:ext cx="504824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75B45BD3-EE5F-4751-AB56-D3532CD1A248}" type="datetime1">
              <a:rPr lang="en-US"/>
              <a:pPr lvl="0"/>
              <a:t>2/9/2021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FB53A71-0710-452D-B669-CDEF8E8AD5B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58239" y="6249989"/>
            <a:ext cx="504825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8510F34-B1DA-4914-ADCD-E377CD9870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321295" y="6249989"/>
            <a:ext cx="154939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135CE465-7994-4D82-9993-26AB0F0CC4D3}" type="slidenum"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B50F20-FC4A-44FA-8068-DBA802A83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58" y="5796592"/>
            <a:ext cx="3247607" cy="8325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TextBox 1">
            <a:extLst>
              <a:ext uri="{FF2B5EF4-FFF2-40B4-BE49-F238E27FC236}">
                <a16:creationId xmlns:a16="http://schemas.microsoft.com/office/drawing/2014/main" id="{30B18B30-BAF2-4002-BE70-BCE9905F0BBF}"/>
              </a:ext>
            </a:extLst>
          </p:cNvPr>
          <p:cNvSpPr txBox="1"/>
          <p:nvPr/>
        </p:nvSpPr>
        <p:spPr>
          <a:xfrm>
            <a:off x="4155022" y="6182322"/>
            <a:ext cx="8036977" cy="5238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45710" rIns="91412" bIns="4571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205E86"/>
                </a:solidFill>
                <a:uFillTx/>
                <a:latin typeface="Lucida Calligraphy" pitchFamily="66"/>
                <a:ea typeface=""/>
                <a:cs typeface="Arial"/>
              </a:rPr>
              <a:t>Fix It All With  a “Total Call”</a:t>
            </a:r>
          </a:p>
        </p:txBody>
      </p:sp>
    </p:spTree>
    <p:extLst>
      <p:ext uri="{BB962C8B-B14F-4D97-AF65-F5344CB8AC3E}">
        <p14:creationId xmlns:p14="http://schemas.microsoft.com/office/powerpoint/2010/main" val="1991044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502188F-6B7A-46FC-8B3F-34C2D265890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676397"/>
            <a:ext cx="10972800" cy="34512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273048" marR="0" lvl="0" indent="-27304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24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1pPr>
            <a:lvl2pPr marL="576264" marR="0" lvl="1" indent="-273048" fontAlgn="auto">
              <a:lnSpc>
                <a:spcPct val="100000"/>
              </a:lnSpc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22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2pPr>
            <a:lvl3pPr marL="855658" marR="0" lvl="2" fontAlgn="auto">
              <a:lnSpc>
                <a:spcPct val="100000"/>
              </a:lnSpc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3pPr>
            <a:lvl4pPr marL="1143000" marR="0" lvl="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4pPr>
            <a:lvl5pPr marL="1462089" marR="0" lvl="4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16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41C2BFFF-829C-4780-9FAB-01DF91ACCC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338136"/>
            <a:ext cx="10972800" cy="12525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b="0" i="0" u="none" strike="noStrike" cap="none" spc="0" baseline="0">
                <a:solidFill>
                  <a:srgbClr val="FFFFFF"/>
                </a:solidFill>
                <a:uFillTx/>
                <a:latin typeface="Candara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85CF8-1FC6-4151-86E2-A89422660E97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6885517" y="6249989"/>
            <a:ext cx="504824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B3A69BA6-E793-4F62-A0B3-31AC60A2E5C4}" type="datetime1">
              <a:rPr lang="en-US"/>
              <a:pPr lvl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0D999-E0A9-4870-A64C-ADC9249A5F9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58239" y="6249989"/>
            <a:ext cx="504825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5E8E2-7012-43BD-891E-2AB039FCE9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321295" y="6249989"/>
            <a:ext cx="154939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7CCEA787-AD01-4F9F-AEC6-F9F0B93921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6160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5ED90A16-93E1-464C-865C-3B84B6456C91}"/>
              </a:ext>
            </a:extLst>
          </p:cNvPr>
          <p:cNvSpPr/>
          <p:nvPr/>
        </p:nvSpPr>
        <p:spPr>
          <a:xfrm>
            <a:off x="304800" y="228600"/>
            <a:ext cx="11595104" cy="4737104"/>
          </a:xfrm>
          <a:custGeom>
            <a:avLst>
              <a:gd name="f10" fmla="val 27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27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ndara"/>
              <a:ea typeface=""/>
              <a:cs typeface=""/>
            </a:endParaRPr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23736914-07D9-4552-A0C9-E012753813FE}"/>
              </a:ext>
            </a:extLst>
          </p:cNvPr>
          <p:cNvSpPr/>
          <p:nvPr/>
        </p:nvSpPr>
        <p:spPr>
          <a:xfrm>
            <a:off x="8062387" y="4203698"/>
            <a:ext cx="3835395" cy="7143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06"/>
              <a:gd name="f7" fmla="val 640"/>
              <a:gd name="f8" fmla="val 2700"/>
              <a:gd name="f9" fmla="val 2586"/>
              <a:gd name="f10" fmla="val 18"/>
              <a:gd name="f11" fmla="val 2470"/>
              <a:gd name="f12" fmla="val 38"/>
              <a:gd name="f13" fmla="val 2352"/>
              <a:gd name="f14" fmla="val 60"/>
              <a:gd name="f15" fmla="val 2230"/>
              <a:gd name="f16" fmla="val 82"/>
              <a:gd name="f17" fmla="val 2106"/>
              <a:gd name="f18" fmla="val 108"/>
              <a:gd name="f19" fmla="val 1978"/>
              <a:gd name="f20" fmla="val 134"/>
              <a:gd name="f21" fmla="val 1848"/>
              <a:gd name="f22" fmla="val 164"/>
              <a:gd name="f23" fmla="val 1714"/>
              <a:gd name="f24" fmla="val 194"/>
              <a:gd name="f25" fmla="val 1472"/>
              <a:gd name="f26" fmla="val 252"/>
              <a:gd name="f27" fmla="val 1236"/>
              <a:gd name="f28" fmla="val 304"/>
              <a:gd name="f29" fmla="val 1010"/>
              <a:gd name="f30" fmla="val 352"/>
              <a:gd name="f31" fmla="val 792"/>
              <a:gd name="f32" fmla="val 398"/>
              <a:gd name="f33" fmla="val 584"/>
              <a:gd name="f34" fmla="val 438"/>
              <a:gd name="f35" fmla="val 382"/>
              <a:gd name="f36" fmla="val 474"/>
              <a:gd name="f37" fmla="val 188"/>
              <a:gd name="f38" fmla="val 508"/>
              <a:gd name="f39" fmla="val 538"/>
              <a:gd name="f40" fmla="val 130"/>
              <a:gd name="f41" fmla="val 556"/>
              <a:gd name="f42" fmla="val 254"/>
              <a:gd name="f43" fmla="val 572"/>
              <a:gd name="f44" fmla="val 374"/>
              <a:gd name="f45" fmla="val 586"/>
              <a:gd name="f46" fmla="val 492"/>
              <a:gd name="f47" fmla="val 598"/>
              <a:gd name="f48" fmla="val 606"/>
              <a:gd name="f49" fmla="val 610"/>
              <a:gd name="f50" fmla="val 716"/>
              <a:gd name="f51" fmla="val 618"/>
              <a:gd name="f52" fmla="val 822"/>
              <a:gd name="f53" fmla="val 626"/>
              <a:gd name="f54" fmla="val 926"/>
              <a:gd name="f55" fmla="val 632"/>
              <a:gd name="f56" fmla="val 1028"/>
              <a:gd name="f57" fmla="val 636"/>
              <a:gd name="f58" fmla="val 1126"/>
              <a:gd name="f59" fmla="val 638"/>
              <a:gd name="f60" fmla="val 1220"/>
              <a:gd name="f61" fmla="val 1312"/>
              <a:gd name="f62" fmla="val 1402"/>
              <a:gd name="f63" fmla="val 1490"/>
              <a:gd name="f64" fmla="val 1574"/>
              <a:gd name="f65" fmla="val 1656"/>
              <a:gd name="f66" fmla="val 1734"/>
              <a:gd name="f67" fmla="val 620"/>
              <a:gd name="f68" fmla="val 1812"/>
              <a:gd name="f69" fmla="val 612"/>
              <a:gd name="f70" fmla="val 1886"/>
              <a:gd name="f71" fmla="val 602"/>
              <a:gd name="f72" fmla="val 1960"/>
              <a:gd name="f73" fmla="val 592"/>
              <a:gd name="f74" fmla="val 2030"/>
              <a:gd name="f75" fmla="val 580"/>
              <a:gd name="f76" fmla="val 2100"/>
              <a:gd name="f77" fmla="val 568"/>
              <a:gd name="f78" fmla="val 2166"/>
              <a:gd name="f79" fmla="val 554"/>
              <a:gd name="f80" fmla="val 2232"/>
              <a:gd name="f81" fmla="val 540"/>
              <a:gd name="f82" fmla="val 2296"/>
              <a:gd name="f83" fmla="val 524"/>
              <a:gd name="f84" fmla="val 2358"/>
              <a:gd name="f85" fmla="val 2418"/>
              <a:gd name="f86" fmla="val 490"/>
              <a:gd name="f87" fmla="val 2478"/>
              <a:gd name="f88" fmla="val 472"/>
              <a:gd name="f89" fmla="val 2592"/>
              <a:gd name="f90" fmla="val 432"/>
              <a:gd name="f91" fmla="val 2702"/>
              <a:gd name="f92" fmla="val 390"/>
              <a:gd name="f93" fmla="val 388"/>
              <a:gd name="f94" fmla="+- 0 0 -90"/>
              <a:gd name="f95" fmla="*/ f3 1 2706"/>
              <a:gd name="f96" fmla="*/ f4 1 640"/>
              <a:gd name="f97" fmla="+- f7 0 f5"/>
              <a:gd name="f98" fmla="+- f6 0 f5"/>
              <a:gd name="f99" fmla="*/ f94 f0 1"/>
              <a:gd name="f100" fmla="*/ f98 1 2706"/>
              <a:gd name="f101" fmla="*/ f97 1 640"/>
              <a:gd name="f102" fmla="*/ 2870172 f98 1"/>
              <a:gd name="f103" fmla="*/ 0 f97 1"/>
              <a:gd name="f104" fmla="*/ 2748987 f98 1"/>
              <a:gd name="f105" fmla="*/ 20092 f97 1"/>
              <a:gd name="f106" fmla="*/ 2625676 f98 1"/>
              <a:gd name="f107" fmla="*/ 42416 f97 1"/>
              <a:gd name="f108" fmla="*/ 2500239 f98 1"/>
              <a:gd name="f109" fmla="*/ 66973 f97 1"/>
              <a:gd name="f110" fmla="*/ 2370549 f98 1"/>
              <a:gd name="f111" fmla="*/ 91529 f97 1"/>
              <a:gd name="f112" fmla="*/ 2238734 f98 1"/>
              <a:gd name="f113" fmla="*/ 120551 f97 1"/>
              <a:gd name="f114" fmla="*/ 2102667 f98 1"/>
              <a:gd name="f115" fmla="*/ 149572 f97 1"/>
              <a:gd name="f116" fmla="*/ 1964473 f98 1"/>
              <a:gd name="f117" fmla="*/ 183059 f97 1"/>
              <a:gd name="f118" fmla="*/ 1822028 f98 1"/>
              <a:gd name="f119" fmla="*/ 216545 f97 1"/>
              <a:gd name="f120" fmla="*/ 1564775 f98 1"/>
              <a:gd name="f121" fmla="*/ 281285 f97 1"/>
              <a:gd name="f122" fmla="*/ 1313901 f98 1"/>
              <a:gd name="f123" fmla="*/ 339328 f97 1"/>
              <a:gd name="f124" fmla="*/ 1073657 f98 1"/>
              <a:gd name="f125" fmla="*/ 392906 f97 1"/>
              <a:gd name="f126" fmla="*/ 841917 f98 1"/>
              <a:gd name="f127" fmla="*/ 444252 f97 1"/>
              <a:gd name="f128" fmla="*/ 620808 f98 1"/>
              <a:gd name="f129" fmla="*/ 488900 f97 1"/>
              <a:gd name="f130" fmla="*/ 406076 f98 1"/>
              <a:gd name="f131" fmla="*/ 529084 f97 1"/>
              <a:gd name="f132" fmla="*/ 199849 f98 1"/>
              <a:gd name="f133" fmla="*/ 567035 f97 1"/>
              <a:gd name="f134" fmla="*/ 0 f98 1"/>
              <a:gd name="f135" fmla="*/ 600521 f97 1"/>
              <a:gd name="f136" fmla="*/ 138193 f98 1"/>
              <a:gd name="f137" fmla="*/ 620613 f97 1"/>
              <a:gd name="f138" fmla="*/ 270009 f98 1"/>
              <a:gd name="f139" fmla="*/ 638473 f97 1"/>
              <a:gd name="f140" fmla="*/ 397572 f98 1"/>
              <a:gd name="f141" fmla="*/ 654100 f97 1"/>
              <a:gd name="f142" fmla="*/ 523009 f98 1"/>
              <a:gd name="f143" fmla="*/ 667494 f97 1"/>
              <a:gd name="f144" fmla="*/ 644194 f98 1"/>
              <a:gd name="f145" fmla="*/ 680889 f97 1"/>
              <a:gd name="f146" fmla="*/ 761127 f98 1"/>
              <a:gd name="f147" fmla="*/ 689818 f97 1"/>
              <a:gd name="f148" fmla="*/ 873808 f98 1"/>
              <a:gd name="f149" fmla="*/ 698748 f97 1"/>
              <a:gd name="f150" fmla="*/ 984363 f98 1"/>
              <a:gd name="f151" fmla="*/ 705445 f97 1"/>
              <a:gd name="f152" fmla="*/ 1092791 f98 1"/>
              <a:gd name="f153" fmla="*/ 709910 f97 1"/>
              <a:gd name="f154" fmla="*/ 1196968 f98 1"/>
              <a:gd name="f155" fmla="*/ 712143 f97 1"/>
              <a:gd name="f156" fmla="*/ 1296892 f98 1"/>
              <a:gd name="f157" fmla="*/ 714375 f97 1"/>
              <a:gd name="f158" fmla="*/ 1394691 f98 1"/>
              <a:gd name="f159" fmla="*/ 1490363 f98 1"/>
              <a:gd name="f160" fmla="*/ 1583910 f98 1"/>
              <a:gd name="f161" fmla="*/ 1673204 f98 1"/>
              <a:gd name="f162" fmla="*/ 1760372 f98 1"/>
              <a:gd name="f163" fmla="*/ 1843288 f98 1"/>
              <a:gd name="f164" fmla="*/ 692051 f97 1"/>
              <a:gd name="f165" fmla="*/ 1926204 f98 1"/>
              <a:gd name="f166" fmla="*/ 683121 f97 1"/>
              <a:gd name="f167" fmla="*/ 2004868 f98 1"/>
              <a:gd name="f168" fmla="*/ 671959 f97 1"/>
              <a:gd name="f169" fmla="*/ 2083532 f98 1"/>
              <a:gd name="f170" fmla="*/ 660797 f97 1"/>
              <a:gd name="f171" fmla="*/ 2157944 f98 1"/>
              <a:gd name="f172" fmla="*/ 647402 f97 1"/>
              <a:gd name="f173" fmla="*/ 2232356 f98 1"/>
              <a:gd name="f174" fmla="*/ 634008 f97 1"/>
              <a:gd name="f175" fmla="*/ 2302516 f98 1"/>
              <a:gd name="f176" fmla="*/ 618381 f97 1"/>
              <a:gd name="f177" fmla="*/ 2372675 f98 1"/>
              <a:gd name="f178" fmla="*/ 602754 f97 1"/>
              <a:gd name="f179" fmla="*/ 2440709 f98 1"/>
              <a:gd name="f180" fmla="*/ 584895 f97 1"/>
              <a:gd name="f181" fmla="*/ 2506617 f98 1"/>
              <a:gd name="f182" fmla="*/ 2570398 f98 1"/>
              <a:gd name="f183" fmla="*/ 546943 f97 1"/>
              <a:gd name="f184" fmla="*/ 2634180 f98 1"/>
              <a:gd name="f185" fmla="*/ 526852 f97 1"/>
              <a:gd name="f186" fmla="*/ 2755365 f98 1"/>
              <a:gd name="f187" fmla="*/ 482203 f97 1"/>
              <a:gd name="f188" fmla="*/ 2872298 f98 1"/>
              <a:gd name="f189" fmla="*/ 435322 f97 1"/>
              <a:gd name="f190" fmla="*/ 2876550 f98 1"/>
              <a:gd name="f191" fmla="*/ 433090 f97 1"/>
              <a:gd name="f192" fmla="*/ f99 1 f2"/>
              <a:gd name="f193" fmla="*/ f102 1 2706"/>
              <a:gd name="f194" fmla="*/ f103 1 640"/>
              <a:gd name="f195" fmla="*/ f104 1 2706"/>
              <a:gd name="f196" fmla="*/ f105 1 640"/>
              <a:gd name="f197" fmla="*/ f106 1 2706"/>
              <a:gd name="f198" fmla="*/ f107 1 640"/>
              <a:gd name="f199" fmla="*/ f108 1 2706"/>
              <a:gd name="f200" fmla="*/ f109 1 640"/>
              <a:gd name="f201" fmla="*/ f110 1 2706"/>
              <a:gd name="f202" fmla="*/ f111 1 640"/>
              <a:gd name="f203" fmla="*/ f112 1 2706"/>
              <a:gd name="f204" fmla="*/ f113 1 640"/>
              <a:gd name="f205" fmla="*/ f114 1 2706"/>
              <a:gd name="f206" fmla="*/ f115 1 640"/>
              <a:gd name="f207" fmla="*/ f116 1 2706"/>
              <a:gd name="f208" fmla="*/ f117 1 640"/>
              <a:gd name="f209" fmla="*/ f118 1 2706"/>
              <a:gd name="f210" fmla="*/ f119 1 640"/>
              <a:gd name="f211" fmla="*/ f120 1 2706"/>
              <a:gd name="f212" fmla="*/ f121 1 640"/>
              <a:gd name="f213" fmla="*/ f122 1 2706"/>
              <a:gd name="f214" fmla="*/ f123 1 640"/>
              <a:gd name="f215" fmla="*/ f124 1 2706"/>
              <a:gd name="f216" fmla="*/ f125 1 640"/>
              <a:gd name="f217" fmla="*/ f126 1 2706"/>
              <a:gd name="f218" fmla="*/ f127 1 640"/>
              <a:gd name="f219" fmla="*/ f128 1 2706"/>
              <a:gd name="f220" fmla="*/ f129 1 640"/>
              <a:gd name="f221" fmla="*/ f130 1 2706"/>
              <a:gd name="f222" fmla="*/ f131 1 640"/>
              <a:gd name="f223" fmla="*/ f132 1 2706"/>
              <a:gd name="f224" fmla="*/ f133 1 640"/>
              <a:gd name="f225" fmla="*/ f134 1 2706"/>
              <a:gd name="f226" fmla="*/ f135 1 640"/>
              <a:gd name="f227" fmla="*/ f136 1 2706"/>
              <a:gd name="f228" fmla="*/ f137 1 640"/>
              <a:gd name="f229" fmla="*/ f138 1 2706"/>
              <a:gd name="f230" fmla="*/ f139 1 640"/>
              <a:gd name="f231" fmla="*/ f140 1 2706"/>
              <a:gd name="f232" fmla="*/ f141 1 640"/>
              <a:gd name="f233" fmla="*/ f142 1 2706"/>
              <a:gd name="f234" fmla="*/ f143 1 640"/>
              <a:gd name="f235" fmla="*/ f144 1 2706"/>
              <a:gd name="f236" fmla="*/ f145 1 640"/>
              <a:gd name="f237" fmla="*/ f146 1 2706"/>
              <a:gd name="f238" fmla="*/ f147 1 640"/>
              <a:gd name="f239" fmla="*/ f148 1 2706"/>
              <a:gd name="f240" fmla="*/ f149 1 640"/>
              <a:gd name="f241" fmla="*/ f150 1 2706"/>
              <a:gd name="f242" fmla="*/ f151 1 640"/>
              <a:gd name="f243" fmla="*/ f152 1 2706"/>
              <a:gd name="f244" fmla="*/ f153 1 640"/>
              <a:gd name="f245" fmla="*/ f154 1 2706"/>
              <a:gd name="f246" fmla="*/ f155 1 640"/>
              <a:gd name="f247" fmla="*/ f156 1 2706"/>
              <a:gd name="f248" fmla="*/ f157 1 640"/>
              <a:gd name="f249" fmla="*/ f158 1 2706"/>
              <a:gd name="f250" fmla="*/ f159 1 2706"/>
              <a:gd name="f251" fmla="*/ f160 1 2706"/>
              <a:gd name="f252" fmla="*/ f161 1 2706"/>
              <a:gd name="f253" fmla="*/ f162 1 2706"/>
              <a:gd name="f254" fmla="*/ f163 1 2706"/>
              <a:gd name="f255" fmla="*/ f164 1 640"/>
              <a:gd name="f256" fmla="*/ f165 1 2706"/>
              <a:gd name="f257" fmla="*/ f166 1 640"/>
              <a:gd name="f258" fmla="*/ f167 1 2706"/>
              <a:gd name="f259" fmla="*/ f168 1 640"/>
              <a:gd name="f260" fmla="*/ f169 1 2706"/>
              <a:gd name="f261" fmla="*/ f170 1 640"/>
              <a:gd name="f262" fmla="*/ f171 1 2706"/>
              <a:gd name="f263" fmla="*/ f172 1 640"/>
              <a:gd name="f264" fmla="*/ f173 1 2706"/>
              <a:gd name="f265" fmla="*/ f174 1 640"/>
              <a:gd name="f266" fmla="*/ f175 1 2706"/>
              <a:gd name="f267" fmla="*/ f176 1 640"/>
              <a:gd name="f268" fmla="*/ f177 1 2706"/>
              <a:gd name="f269" fmla="*/ f178 1 640"/>
              <a:gd name="f270" fmla="*/ f179 1 2706"/>
              <a:gd name="f271" fmla="*/ f180 1 640"/>
              <a:gd name="f272" fmla="*/ f181 1 2706"/>
              <a:gd name="f273" fmla="*/ f182 1 2706"/>
              <a:gd name="f274" fmla="*/ f183 1 640"/>
              <a:gd name="f275" fmla="*/ f184 1 2706"/>
              <a:gd name="f276" fmla="*/ f185 1 640"/>
              <a:gd name="f277" fmla="*/ f186 1 2706"/>
              <a:gd name="f278" fmla="*/ f187 1 640"/>
              <a:gd name="f279" fmla="*/ f188 1 2706"/>
              <a:gd name="f280" fmla="*/ f189 1 640"/>
              <a:gd name="f281" fmla="*/ f190 1 2706"/>
              <a:gd name="f282" fmla="*/ f191 1 640"/>
              <a:gd name="f283" fmla="*/ 0 1 f100"/>
              <a:gd name="f284" fmla="*/ f6 1 f100"/>
              <a:gd name="f285" fmla="*/ 0 1 f101"/>
              <a:gd name="f286" fmla="*/ f7 1 f101"/>
              <a:gd name="f287" fmla="+- f192 0 f1"/>
              <a:gd name="f288" fmla="*/ f193 1 f100"/>
              <a:gd name="f289" fmla="*/ f194 1 f101"/>
              <a:gd name="f290" fmla="*/ f195 1 f100"/>
              <a:gd name="f291" fmla="*/ f196 1 f101"/>
              <a:gd name="f292" fmla="*/ f197 1 f100"/>
              <a:gd name="f293" fmla="*/ f198 1 f101"/>
              <a:gd name="f294" fmla="*/ f199 1 f100"/>
              <a:gd name="f295" fmla="*/ f200 1 f101"/>
              <a:gd name="f296" fmla="*/ f201 1 f100"/>
              <a:gd name="f297" fmla="*/ f202 1 f101"/>
              <a:gd name="f298" fmla="*/ f203 1 f100"/>
              <a:gd name="f299" fmla="*/ f204 1 f101"/>
              <a:gd name="f300" fmla="*/ f205 1 f100"/>
              <a:gd name="f301" fmla="*/ f206 1 f101"/>
              <a:gd name="f302" fmla="*/ f207 1 f100"/>
              <a:gd name="f303" fmla="*/ f208 1 f101"/>
              <a:gd name="f304" fmla="*/ f209 1 f100"/>
              <a:gd name="f305" fmla="*/ f210 1 f101"/>
              <a:gd name="f306" fmla="*/ f211 1 f100"/>
              <a:gd name="f307" fmla="*/ f212 1 f101"/>
              <a:gd name="f308" fmla="*/ f213 1 f100"/>
              <a:gd name="f309" fmla="*/ f214 1 f101"/>
              <a:gd name="f310" fmla="*/ f215 1 f100"/>
              <a:gd name="f311" fmla="*/ f216 1 f101"/>
              <a:gd name="f312" fmla="*/ f217 1 f100"/>
              <a:gd name="f313" fmla="*/ f218 1 f101"/>
              <a:gd name="f314" fmla="*/ f219 1 f100"/>
              <a:gd name="f315" fmla="*/ f220 1 f101"/>
              <a:gd name="f316" fmla="*/ f221 1 f100"/>
              <a:gd name="f317" fmla="*/ f222 1 f101"/>
              <a:gd name="f318" fmla="*/ f223 1 f100"/>
              <a:gd name="f319" fmla="*/ f224 1 f101"/>
              <a:gd name="f320" fmla="*/ f225 1 f100"/>
              <a:gd name="f321" fmla="*/ f226 1 f101"/>
              <a:gd name="f322" fmla="*/ f227 1 f100"/>
              <a:gd name="f323" fmla="*/ f228 1 f101"/>
              <a:gd name="f324" fmla="*/ f229 1 f100"/>
              <a:gd name="f325" fmla="*/ f230 1 f101"/>
              <a:gd name="f326" fmla="*/ f231 1 f100"/>
              <a:gd name="f327" fmla="*/ f232 1 f101"/>
              <a:gd name="f328" fmla="*/ f233 1 f100"/>
              <a:gd name="f329" fmla="*/ f234 1 f101"/>
              <a:gd name="f330" fmla="*/ f235 1 f100"/>
              <a:gd name="f331" fmla="*/ f236 1 f101"/>
              <a:gd name="f332" fmla="*/ f237 1 f100"/>
              <a:gd name="f333" fmla="*/ f238 1 f101"/>
              <a:gd name="f334" fmla="*/ f239 1 f100"/>
              <a:gd name="f335" fmla="*/ f240 1 f101"/>
              <a:gd name="f336" fmla="*/ f241 1 f100"/>
              <a:gd name="f337" fmla="*/ f242 1 f101"/>
              <a:gd name="f338" fmla="*/ f243 1 f100"/>
              <a:gd name="f339" fmla="*/ f244 1 f101"/>
              <a:gd name="f340" fmla="*/ f245 1 f100"/>
              <a:gd name="f341" fmla="*/ f246 1 f101"/>
              <a:gd name="f342" fmla="*/ f247 1 f100"/>
              <a:gd name="f343" fmla="*/ f248 1 f101"/>
              <a:gd name="f344" fmla="*/ f249 1 f100"/>
              <a:gd name="f345" fmla="*/ f250 1 f100"/>
              <a:gd name="f346" fmla="*/ f251 1 f100"/>
              <a:gd name="f347" fmla="*/ f252 1 f100"/>
              <a:gd name="f348" fmla="*/ f253 1 f100"/>
              <a:gd name="f349" fmla="*/ f254 1 f100"/>
              <a:gd name="f350" fmla="*/ f255 1 f101"/>
              <a:gd name="f351" fmla="*/ f256 1 f100"/>
              <a:gd name="f352" fmla="*/ f257 1 f101"/>
              <a:gd name="f353" fmla="*/ f258 1 f100"/>
              <a:gd name="f354" fmla="*/ f259 1 f101"/>
              <a:gd name="f355" fmla="*/ f260 1 f100"/>
              <a:gd name="f356" fmla="*/ f261 1 f101"/>
              <a:gd name="f357" fmla="*/ f262 1 f100"/>
              <a:gd name="f358" fmla="*/ f263 1 f101"/>
              <a:gd name="f359" fmla="*/ f264 1 f100"/>
              <a:gd name="f360" fmla="*/ f265 1 f101"/>
              <a:gd name="f361" fmla="*/ f266 1 f100"/>
              <a:gd name="f362" fmla="*/ f267 1 f101"/>
              <a:gd name="f363" fmla="*/ f268 1 f100"/>
              <a:gd name="f364" fmla="*/ f269 1 f101"/>
              <a:gd name="f365" fmla="*/ f270 1 f100"/>
              <a:gd name="f366" fmla="*/ f271 1 f101"/>
              <a:gd name="f367" fmla="*/ f272 1 f100"/>
              <a:gd name="f368" fmla="*/ f273 1 f100"/>
              <a:gd name="f369" fmla="*/ f274 1 f101"/>
              <a:gd name="f370" fmla="*/ f275 1 f100"/>
              <a:gd name="f371" fmla="*/ f276 1 f101"/>
              <a:gd name="f372" fmla="*/ f277 1 f100"/>
              <a:gd name="f373" fmla="*/ f278 1 f101"/>
              <a:gd name="f374" fmla="*/ f279 1 f100"/>
              <a:gd name="f375" fmla="*/ f280 1 f101"/>
              <a:gd name="f376" fmla="*/ f281 1 f100"/>
              <a:gd name="f377" fmla="*/ f282 1 f101"/>
              <a:gd name="f378" fmla="*/ f283 f95 1"/>
              <a:gd name="f379" fmla="*/ f284 f95 1"/>
              <a:gd name="f380" fmla="*/ f286 f96 1"/>
              <a:gd name="f381" fmla="*/ f285 f96 1"/>
              <a:gd name="f382" fmla="*/ f288 f95 1"/>
              <a:gd name="f383" fmla="*/ f289 f96 1"/>
              <a:gd name="f384" fmla="*/ f290 f95 1"/>
              <a:gd name="f385" fmla="*/ f291 f96 1"/>
              <a:gd name="f386" fmla="*/ f292 f95 1"/>
              <a:gd name="f387" fmla="*/ f293 f96 1"/>
              <a:gd name="f388" fmla="*/ f294 f95 1"/>
              <a:gd name="f389" fmla="*/ f295 f96 1"/>
              <a:gd name="f390" fmla="*/ f296 f95 1"/>
              <a:gd name="f391" fmla="*/ f297 f96 1"/>
              <a:gd name="f392" fmla="*/ f298 f95 1"/>
              <a:gd name="f393" fmla="*/ f299 f96 1"/>
              <a:gd name="f394" fmla="*/ f300 f95 1"/>
              <a:gd name="f395" fmla="*/ f301 f96 1"/>
              <a:gd name="f396" fmla="*/ f302 f95 1"/>
              <a:gd name="f397" fmla="*/ f303 f96 1"/>
              <a:gd name="f398" fmla="*/ f304 f95 1"/>
              <a:gd name="f399" fmla="*/ f305 f96 1"/>
              <a:gd name="f400" fmla="*/ f306 f95 1"/>
              <a:gd name="f401" fmla="*/ f307 f96 1"/>
              <a:gd name="f402" fmla="*/ f308 f95 1"/>
              <a:gd name="f403" fmla="*/ f309 f96 1"/>
              <a:gd name="f404" fmla="*/ f310 f95 1"/>
              <a:gd name="f405" fmla="*/ f311 f96 1"/>
              <a:gd name="f406" fmla="*/ f312 f95 1"/>
              <a:gd name="f407" fmla="*/ f313 f96 1"/>
              <a:gd name="f408" fmla="*/ f314 f95 1"/>
              <a:gd name="f409" fmla="*/ f315 f96 1"/>
              <a:gd name="f410" fmla="*/ f316 f95 1"/>
              <a:gd name="f411" fmla="*/ f317 f96 1"/>
              <a:gd name="f412" fmla="*/ f318 f95 1"/>
              <a:gd name="f413" fmla="*/ f319 f96 1"/>
              <a:gd name="f414" fmla="*/ f320 f95 1"/>
              <a:gd name="f415" fmla="*/ f321 f96 1"/>
              <a:gd name="f416" fmla="*/ f322 f95 1"/>
              <a:gd name="f417" fmla="*/ f323 f96 1"/>
              <a:gd name="f418" fmla="*/ f324 f95 1"/>
              <a:gd name="f419" fmla="*/ f325 f96 1"/>
              <a:gd name="f420" fmla="*/ f326 f95 1"/>
              <a:gd name="f421" fmla="*/ f327 f96 1"/>
              <a:gd name="f422" fmla="*/ f328 f95 1"/>
              <a:gd name="f423" fmla="*/ f329 f96 1"/>
              <a:gd name="f424" fmla="*/ f330 f95 1"/>
              <a:gd name="f425" fmla="*/ f331 f96 1"/>
              <a:gd name="f426" fmla="*/ f332 f95 1"/>
              <a:gd name="f427" fmla="*/ f333 f96 1"/>
              <a:gd name="f428" fmla="*/ f334 f95 1"/>
              <a:gd name="f429" fmla="*/ f335 f96 1"/>
              <a:gd name="f430" fmla="*/ f336 f95 1"/>
              <a:gd name="f431" fmla="*/ f337 f96 1"/>
              <a:gd name="f432" fmla="*/ f338 f95 1"/>
              <a:gd name="f433" fmla="*/ f339 f96 1"/>
              <a:gd name="f434" fmla="*/ f340 f95 1"/>
              <a:gd name="f435" fmla="*/ f341 f96 1"/>
              <a:gd name="f436" fmla="*/ f342 f95 1"/>
              <a:gd name="f437" fmla="*/ f343 f96 1"/>
              <a:gd name="f438" fmla="*/ f344 f95 1"/>
              <a:gd name="f439" fmla="*/ f345 f95 1"/>
              <a:gd name="f440" fmla="*/ f346 f95 1"/>
              <a:gd name="f441" fmla="*/ f347 f95 1"/>
              <a:gd name="f442" fmla="*/ f348 f95 1"/>
              <a:gd name="f443" fmla="*/ f349 f95 1"/>
              <a:gd name="f444" fmla="*/ f350 f96 1"/>
              <a:gd name="f445" fmla="*/ f351 f95 1"/>
              <a:gd name="f446" fmla="*/ f352 f96 1"/>
              <a:gd name="f447" fmla="*/ f353 f95 1"/>
              <a:gd name="f448" fmla="*/ f354 f96 1"/>
              <a:gd name="f449" fmla="*/ f355 f95 1"/>
              <a:gd name="f450" fmla="*/ f356 f96 1"/>
              <a:gd name="f451" fmla="*/ f357 f95 1"/>
              <a:gd name="f452" fmla="*/ f358 f96 1"/>
              <a:gd name="f453" fmla="*/ f359 f95 1"/>
              <a:gd name="f454" fmla="*/ f360 f96 1"/>
              <a:gd name="f455" fmla="*/ f361 f95 1"/>
              <a:gd name="f456" fmla="*/ f362 f96 1"/>
              <a:gd name="f457" fmla="*/ f363 f95 1"/>
              <a:gd name="f458" fmla="*/ f364 f96 1"/>
              <a:gd name="f459" fmla="*/ f365 f95 1"/>
              <a:gd name="f460" fmla="*/ f366 f96 1"/>
              <a:gd name="f461" fmla="*/ f367 f95 1"/>
              <a:gd name="f462" fmla="*/ f368 f95 1"/>
              <a:gd name="f463" fmla="*/ f369 f96 1"/>
              <a:gd name="f464" fmla="*/ f370 f95 1"/>
              <a:gd name="f465" fmla="*/ f371 f96 1"/>
              <a:gd name="f466" fmla="*/ f372 f95 1"/>
              <a:gd name="f467" fmla="*/ f373 f96 1"/>
              <a:gd name="f468" fmla="*/ f374 f95 1"/>
              <a:gd name="f469" fmla="*/ f375 f96 1"/>
              <a:gd name="f470" fmla="*/ f376 f95 1"/>
              <a:gd name="f471" fmla="*/ f377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7">
                <a:pos x="f382" y="f383"/>
              </a:cxn>
              <a:cxn ang="f287">
                <a:pos x="f382" y="f383"/>
              </a:cxn>
              <a:cxn ang="f287">
                <a:pos x="f384" y="f385"/>
              </a:cxn>
              <a:cxn ang="f287">
                <a:pos x="f386" y="f387"/>
              </a:cxn>
              <a:cxn ang="f287">
                <a:pos x="f388" y="f389"/>
              </a:cxn>
              <a:cxn ang="f287">
                <a:pos x="f390" y="f391"/>
              </a:cxn>
              <a:cxn ang="f287">
                <a:pos x="f392" y="f393"/>
              </a:cxn>
              <a:cxn ang="f287">
                <a:pos x="f394" y="f395"/>
              </a:cxn>
              <a:cxn ang="f287">
                <a:pos x="f396" y="f397"/>
              </a:cxn>
              <a:cxn ang="f287">
                <a:pos x="f398" y="f399"/>
              </a:cxn>
              <a:cxn ang="f287">
                <a:pos x="f398" y="f399"/>
              </a:cxn>
              <a:cxn ang="f287">
                <a:pos x="f400" y="f401"/>
              </a:cxn>
              <a:cxn ang="f287">
                <a:pos x="f402" y="f403"/>
              </a:cxn>
              <a:cxn ang="f287">
                <a:pos x="f404" y="f405"/>
              </a:cxn>
              <a:cxn ang="f287">
                <a:pos x="f406" y="f407"/>
              </a:cxn>
              <a:cxn ang="f287">
                <a:pos x="f408" y="f409"/>
              </a:cxn>
              <a:cxn ang="f287">
                <a:pos x="f410" y="f411"/>
              </a:cxn>
              <a:cxn ang="f287">
                <a:pos x="f412" y="f413"/>
              </a:cxn>
              <a:cxn ang="f287">
                <a:pos x="f414" y="f415"/>
              </a:cxn>
              <a:cxn ang="f287">
                <a:pos x="f414" y="f415"/>
              </a:cxn>
              <a:cxn ang="f287">
                <a:pos x="f416" y="f417"/>
              </a:cxn>
              <a:cxn ang="f287">
                <a:pos x="f418" y="f419"/>
              </a:cxn>
              <a:cxn ang="f287">
                <a:pos x="f420" y="f421"/>
              </a:cxn>
              <a:cxn ang="f287">
                <a:pos x="f422" y="f423"/>
              </a:cxn>
              <a:cxn ang="f287">
                <a:pos x="f424" y="f425"/>
              </a:cxn>
              <a:cxn ang="f287">
                <a:pos x="f426" y="f427"/>
              </a:cxn>
              <a:cxn ang="f287">
                <a:pos x="f428" y="f429"/>
              </a:cxn>
              <a:cxn ang="f287">
                <a:pos x="f430" y="f431"/>
              </a:cxn>
              <a:cxn ang="f287">
                <a:pos x="f432" y="f433"/>
              </a:cxn>
              <a:cxn ang="f287">
                <a:pos x="f434" y="f435"/>
              </a:cxn>
              <a:cxn ang="f287">
                <a:pos x="f436" y="f437"/>
              </a:cxn>
              <a:cxn ang="f287">
                <a:pos x="f438" y="f437"/>
              </a:cxn>
              <a:cxn ang="f287">
                <a:pos x="f439" y="f435"/>
              </a:cxn>
              <a:cxn ang="f287">
                <a:pos x="f440" y="f433"/>
              </a:cxn>
              <a:cxn ang="f287">
                <a:pos x="f441" y="f431"/>
              </a:cxn>
              <a:cxn ang="f287">
                <a:pos x="f442" y="f429"/>
              </a:cxn>
              <a:cxn ang="f287">
                <a:pos x="f443" y="f444"/>
              </a:cxn>
              <a:cxn ang="f287">
                <a:pos x="f445" y="f446"/>
              </a:cxn>
              <a:cxn ang="f287">
                <a:pos x="f447" y="f448"/>
              </a:cxn>
              <a:cxn ang="f287">
                <a:pos x="f449" y="f450"/>
              </a:cxn>
              <a:cxn ang="f287">
                <a:pos x="f451" y="f452"/>
              </a:cxn>
              <a:cxn ang="f287">
                <a:pos x="f453" y="f454"/>
              </a:cxn>
              <a:cxn ang="f287">
                <a:pos x="f455" y="f456"/>
              </a:cxn>
              <a:cxn ang="f287">
                <a:pos x="f457" y="f458"/>
              </a:cxn>
              <a:cxn ang="f287">
                <a:pos x="f459" y="f460"/>
              </a:cxn>
              <a:cxn ang="f287">
                <a:pos x="f461" y="f413"/>
              </a:cxn>
              <a:cxn ang="f287">
                <a:pos x="f462" y="f463"/>
              </a:cxn>
              <a:cxn ang="f287">
                <a:pos x="f464" y="f465"/>
              </a:cxn>
              <a:cxn ang="f287">
                <a:pos x="f466" y="f467"/>
              </a:cxn>
              <a:cxn ang="f287">
                <a:pos x="f468" y="f469"/>
              </a:cxn>
              <a:cxn ang="f287">
                <a:pos x="f468" y="f469"/>
              </a:cxn>
              <a:cxn ang="f287">
                <a:pos x="f470" y="f471"/>
              </a:cxn>
              <a:cxn ang="f287">
                <a:pos x="f470" y="f471"/>
              </a:cxn>
              <a:cxn ang="f287">
                <a:pos x="f470" y="f383"/>
              </a:cxn>
              <a:cxn ang="f287">
                <a:pos x="f470" y="f383"/>
              </a:cxn>
              <a:cxn ang="f287">
                <a:pos x="f382" y="f383"/>
              </a:cxn>
              <a:cxn ang="f287">
                <a:pos x="f382" y="f383"/>
              </a:cxn>
            </a:cxnLst>
            <a:rect l="f378" t="f381" r="f379" b="f380"/>
            <a:pathLst>
              <a:path w="2706" h="640">
                <a:moveTo>
                  <a:pt x="f8" y="f5"/>
                </a:moveTo>
                <a:lnTo>
                  <a:pt x="f8" y="f5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7"/>
                </a:lnTo>
                <a:lnTo>
                  <a:pt x="f61" y="f7"/>
                </a:lnTo>
                <a:lnTo>
                  <a:pt x="f62" y="f59"/>
                </a:lnTo>
                <a:lnTo>
                  <a:pt x="f63" y="f57"/>
                </a:lnTo>
                <a:lnTo>
                  <a:pt x="f64" y="f55"/>
                </a:lnTo>
                <a:lnTo>
                  <a:pt x="f65" y="f53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38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6" y="f93"/>
                </a:lnTo>
                <a:lnTo>
                  <a:pt x="f6" y="f5"/>
                </a:lnTo>
                <a:lnTo>
                  <a:pt x="f8" y="f5"/>
                </a:lnTo>
                <a:close/>
              </a:path>
            </a:pathLst>
          </a:custGeom>
          <a:solidFill>
            <a:srgbClr val="C6E7FC">
              <a:alpha val="29019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ndara" pitchFamily="34"/>
              <a:ea typeface=""/>
              <a:cs typeface="Arial" pitchFamily="34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4B9F78AB-34A8-40A1-80F5-57882B07AA70}"/>
              </a:ext>
            </a:extLst>
          </p:cNvPr>
          <p:cNvSpPr/>
          <p:nvPr/>
        </p:nvSpPr>
        <p:spPr>
          <a:xfrm>
            <a:off x="3492496" y="4075115"/>
            <a:ext cx="7393521" cy="8509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16"/>
              <a:gd name="f7" fmla="val 762"/>
              <a:gd name="f8" fmla="val 714"/>
              <a:gd name="f9" fmla="val 5102"/>
              <a:gd name="f10" fmla="val 700"/>
              <a:gd name="f11" fmla="val 4984"/>
              <a:gd name="f12" fmla="val 686"/>
              <a:gd name="f13" fmla="val 4738"/>
              <a:gd name="f14" fmla="val 652"/>
              <a:gd name="f15" fmla="val 4478"/>
              <a:gd name="f16" fmla="val 610"/>
              <a:gd name="f17" fmla="val 4204"/>
              <a:gd name="f18" fmla="val 564"/>
              <a:gd name="f19" fmla="val 3914"/>
              <a:gd name="f20" fmla="val 508"/>
              <a:gd name="f21" fmla="val 3608"/>
              <a:gd name="f22" fmla="val 446"/>
              <a:gd name="f23" fmla="val 3286"/>
              <a:gd name="f24" fmla="val 374"/>
              <a:gd name="f25" fmla="val 2946"/>
              <a:gd name="f26" fmla="val 296"/>
              <a:gd name="f27" fmla="val 2812"/>
              <a:gd name="f28" fmla="val 266"/>
              <a:gd name="f29" fmla="val 2682"/>
              <a:gd name="f30" fmla="val 236"/>
              <a:gd name="f31" fmla="val 2556"/>
              <a:gd name="f32" fmla="val 210"/>
              <a:gd name="f33" fmla="val 2430"/>
              <a:gd name="f34" fmla="val 184"/>
              <a:gd name="f35" fmla="val 2308"/>
              <a:gd name="f36" fmla="val 162"/>
              <a:gd name="f37" fmla="val 2190"/>
              <a:gd name="f38" fmla="val 140"/>
              <a:gd name="f39" fmla="val 2074"/>
              <a:gd name="f40" fmla="val 120"/>
              <a:gd name="f41" fmla="val 1960"/>
              <a:gd name="f42" fmla="val 102"/>
              <a:gd name="f43" fmla="val 1850"/>
              <a:gd name="f44" fmla="val 86"/>
              <a:gd name="f45" fmla="val 1740"/>
              <a:gd name="f46" fmla="val 72"/>
              <a:gd name="f47" fmla="val 1532"/>
              <a:gd name="f48" fmla="val 46"/>
              <a:gd name="f49" fmla="val 1334"/>
              <a:gd name="f50" fmla="val 28"/>
              <a:gd name="f51" fmla="val 1148"/>
              <a:gd name="f52" fmla="val 14"/>
              <a:gd name="f53" fmla="val 970"/>
              <a:gd name="f54" fmla="val 4"/>
              <a:gd name="f55" fmla="val 802"/>
              <a:gd name="f56" fmla="val 644"/>
              <a:gd name="f57" fmla="val 496"/>
              <a:gd name="f58" fmla="val 358"/>
              <a:gd name="f59" fmla="val 10"/>
              <a:gd name="f60" fmla="val 230"/>
              <a:gd name="f61" fmla="val 20"/>
              <a:gd name="f62" fmla="val 110"/>
              <a:gd name="f63" fmla="val 32"/>
              <a:gd name="f64" fmla="val 48"/>
              <a:gd name="f65" fmla="val 154"/>
              <a:gd name="f66" fmla="val 66"/>
              <a:gd name="f67" fmla="val 314"/>
              <a:gd name="f68" fmla="val 480"/>
              <a:gd name="f69" fmla="val 112"/>
              <a:gd name="f70" fmla="val 830"/>
              <a:gd name="f71" fmla="val 174"/>
              <a:gd name="f72" fmla="val 1014"/>
              <a:gd name="f73" fmla="val 1206"/>
              <a:gd name="f74" fmla="val 250"/>
              <a:gd name="f75" fmla="val 1402"/>
              <a:gd name="f76" fmla="val 1756"/>
              <a:gd name="f77" fmla="val 378"/>
              <a:gd name="f78" fmla="val 2092"/>
              <a:gd name="f79" fmla="val 450"/>
              <a:gd name="f80" fmla="val 2408"/>
              <a:gd name="f81" fmla="val 516"/>
              <a:gd name="f82" fmla="val 2562"/>
              <a:gd name="f83" fmla="val 544"/>
              <a:gd name="f84" fmla="val 2708"/>
              <a:gd name="f85" fmla="val 572"/>
              <a:gd name="f86" fmla="val 2852"/>
              <a:gd name="f87" fmla="val 598"/>
              <a:gd name="f88" fmla="val 2992"/>
              <a:gd name="f89" fmla="val 620"/>
              <a:gd name="f90" fmla="val 3128"/>
              <a:gd name="f91" fmla="val 642"/>
              <a:gd name="f92" fmla="val 3260"/>
              <a:gd name="f93" fmla="val 662"/>
              <a:gd name="f94" fmla="val 3388"/>
              <a:gd name="f95" fmla="val 678"/>
              <a:gd name="f96" fmla="val 3512"/>
              <a:gd name="f97" fmla="val 694"/>
              <a:gd name="f98" fmla="val 3632"/>
              <a:gd name="f99" fmla="val 708"/>
              <a:gd name="f100" fmla="val 3750"/>
              <a:gd name="f101" fmla="val 722"/>
              <a:gd name="f102" fmla="val 3864"/>
              <a:gd name="f103" fmla="val 732"/>
              <a:gd name="f104" fmla="val 3974"/>
              <a:gd name="f105" fmla="val 740"/>
              <a:gd name="f106" fmla="val 4080"/>
              <a:gd name="f107" fmla="val 748"/>
              <a:gd name="f108" fmla="val 4184"/>
              <a:gd name="f109" fmla="val 754"/>
              <a:gd name="f110" fmla="val 4286"/>
              <a:gd name="f111" fmla="val 758"/>
              <a:gd name="f112" fmla="val 4384"/>
              <a:gd name="f113" fmla="val 4570"/>
              <a:gd name="f114" fmla="val 4660"/>
              <a:gd name="f115" fmla="val 760"/>
              <a:gd name="f116" fmla="val 4746"/>
              <a:gd name="f117" fmla="val 4830"/>
              <a:gd name="f118" fmla="val 4912"/>
              <a:gd name="f119" fmla="val 4992"/>
              <a:gd name="f120" fmla="val 5068"/>
              <a:gd name="f121" fmla="val 5144"/>
              <a:gd name="f122" fmla="val 724"/>
              <a:gd name="f123" fmla="+- 0 0 -90"/>
              <a:gd name="f124" fmla="*/ f3 1 5216"/>
              <a:gd name="f125" fmla="*/ f4 1 762"/>
              <a:gd name="f126" fmla="+- f7 0 f5"/>
              <a:gd name="f127" fmla="+- f6 0 f5"/>
              <a:gd name="f128" fmla="*/ f123 f0 1"/>
              <a:gd name="f129" fmla="*/ f127 1 5216"/>
              <a:gd name="f130" fmla="*/ f126 1 762"/>
              <a:gd name="f131" fmla="*/ 5545138 f127 1"/>
              <a:gd name="f132" fmla="*/ 797300 f126 1"/>
              <a:gd name="f133" fmla="*/ 5298498 f127 1"/>
              <a:gd name="f134" fmla="*/ 766033 f126 1"/>
              <a:gd name="f135" fmla="*/ 4760569 f127 1"/>
              <a:gd name="f136" fmla="*/ 681167 f126 1"/>
              <a:gd name="f137" fmla="*/ 4160980 f127 1"/>
              <a:gd name="f138" fmla="*/ 567267 f126 1"/>
              <a:gd name="f139" fmla="*/ 3493352 f127 1"/>
              <a:gd name="f140" fmla="*/ 417633 f126 1"/>
              <a:gd name="f141" fmla="*/ 3131897 f127 1"/>
              <a:gd name="f142" fmla="*/ 330533 f126 1"/>
              <a:gd name="f143" fmla="*/ 2851239 f127 1"/>
              <a:gd name="f144" fmla="*/ 263533 f126 1"/>
              <a:gd name="f145" fmla="*/ 2583337 f127 1"/>
              <a:gd name="f146" fmla="*/ 205467 f126 1"/>
              <a:gd name="f147" fmla="*/ 2328193 f127 1"/>
              <a:gd name="f148" fmla="*/ 156333 f126 1"/>
              <a:gd name="f149" fmla="*/ 2083679 f127 1"/>
              <a:gd name="f150" fmla="*/ 113900 f126 1"/>
              <a:gd name="f151" fmla="*/ 1849797 f127 1"/>
              <a:gd name="f152" fmla="*/ 80400 f126 1"/>
              <a:gd name="f153" fmla="*/ 1418178 f127 1"/>
              <a:gd name="f154" fmla="*/ 31267 f126 1"/>
              <a:gd name="f155" fmla="*/ 1031209 f127 1"/>
              <a:gd name="f156" fmla="*/ 4467 f126 1"/>
              <a:gd name="f157" fmla="*/ 684637 f127 1"/>
              <a:gd name="f158" fmla="*/ 0 f126 1"/>
              <a:gd name="f159" fmla="*/ 380590 f127 1"/>
              <a:gd name="f160" fmla="*/ 11167 f126 1"/>
              <a:gd name="f161" fmla="*/ 116941 f127 1"/>
              <a:gd name="f162" fmla="*/ 35733 f126 1"/>
              <a:gd name="f163" fmla="*/ 0 f127 1"/>
              <a:gd name="f164" fmla="*/ 53600 f126 1"/>
              <a:gd name="f165" fmla="*/ 333814 f127 1"/>
              <a:gd name="f166" fmla="*/ 96033 f126 1"/>
              <a:gd name="f167" fmla="*/ 693142 f127 1"/>
              <a:gd name="f168" fmla="*/ 1077985 f127 1"/>
              <a:gd name="f169" fmla="*/ 234500 f126 1"/>
              <a:gd name="f170" fmla="*/ 1490468 f127 1"/>
              <a:gd name="f171" fmla="*/ 1866806 f127 1"/>
              <a:gd name="f172" fmla="*/ 422100 f126 1"/>
              <a:gd name="f173" fmla="*/ 2559949 f127 1"/>
              <a:gd name="f174" fmla="*/ 576200 f126 1"/>
              <a:gd name="f175" fmla="*/ 2878879 f127 1"/>
              <a:gd name="f176" fmla="*/ 638733 f126 1"/>
              <a:gd name="f177" fmla="*/ 3180800 f127 1"/>
              <a:gd name="f178" fmla="*/ 692333 f126 1"/>
              <a:gd name="f179" fmla="*/ 3465711 f127 1"/>
              <a:gd name="f180" fmla="*/ 739233 f126 1"/>
              <a:gd name="f181" fmla="*/ 3733613 f127 1"/>
              <a:gd name="f182" fmla="*/ 774967 f126 1"/>
              <a:gd name="f183" fmla="*/ 3986631 f127 1"/>
              <a:gd name="f184" fmla="*/ 806233 f126 1"/>
              <a:gd name="f185" fmla="*/ 4224766 f127 1"/>
              <a:gd name="f186" fmla="*/ 826333 f126 1"/>
              <a:gd name="f187" fmla="*/ 4448017 f127 1"/>
              <a:gd name="f188" fmla="*/ 841967 f126 1"/>
              <a:gd name="f189" fmla="*/ 4660637 f127 1"/>
              <a:gd name="f190" fmla="*/ 850900 f126 1"/>
              <a:gd name="f191" fmla="*/ 4858374 f127 1"/>
              <a:gd name="f192" fmla="*/ 5045480 f127 1"/>
              <a:gd name="f193" fmla="*/ 846433 f126 1"/>
              <a:gd name="f194" fmla="*/ 5221955 f127 1"/>
              <a:gd name="f195" fmla="*/ 835267 f126 1"/>
              <a:gd name="f196" fmla="*/ 5387799 f127 1"/>
              <a:gd name="f197" fmla="*/ 817400 f126 1"/>
              <a:gd name="f198" fmla="*/ f128 1 f2"/>
              <a:gd name="f199" fmla="*/ f131 1 5216"/>
              <a:gd name="f200" fmla="*/ f132 1 762"/>
              <a:gd name="f201" fmla="*/ f133 1 5216"/>
              <a:gd name="f202" fmla="*/ f134 1 762"/>
              <a:gd name="f203" fmla="*/ f135 1 5216"/>
              <a:gd name="f204" fmla="*/ f136 1 762"/>
              <a:gd name="f205" fmla="*/ f137 1 5216"/>
              <a:gd name="f206" fmla="*/ f138 1 762"/>
              <a:gd name="f207" fmla="*/ f139 1 5216"/>
              <a:gd name="f208" fmla="*/ f140 1 762"/>
              <a:gd name="f209" fmla="*/ f141 1 5216"/>
              <a:gd name="f210" fmla="*/ f142 1 762"/>
              <a:gd name="f211" fmla="*/ f143 1 5216"/>
              <a:gd name="f212" fmla="*/ f144 1 762"/>
              <a:gd name="f213" fmla="*/ f145 1 5216"/>
              <a:gd name="f214" fmla="*/ f146 1 762"/>
              <a:gd name="f215" fmla="*/ f147 1 5216"/>
              <a:gd name="f216" fmla="*/ f148 1 762"/>
              <a:gd name="f217" fmla="*/ f149 1 5216"/>
              <a:gd name="f218" fmla="*/ f150 1 762"/>
              <a:gd name="f219" fmla="*/ f151 1 5216"/>
              <a:gd name="f220" fmla="*/ f152 1 762"/>
              <a:gd name="f221" fmla="*/ f153 1 5216"/>
              <a:gd name="f222" fmla="*/ f154 1 762"/>
              <a:gd name="f223" fmla="*/ f155 1 5216"/>
              <a:gd name="f224" fmla="*/ f156 1 762"/>
              <a:gd name="f225" fmla="*/ f157 1 5216"/>
              <a:gd name="f226" fmla="*/ f158 1 762"/>
              <a:gd name="f227" fmla="*/ f159 1 5216"/>
              <a:gd name="f228" fmla="*/ f160 1 762"/>
              <a:gd name="f229" fmla="*/ f161 1 5216"/>
              <a:gd name="f230" fmla="*/ f162 1 762"/>
              <a:gd name="f231" fmla="*/ f163 1 5216"/>
              <a:gd name="f232" fmla="*/ f164 1 762"/>
              <a:gd name="f233" fmla="*/ f165 1 5216"/>
              <a:gd name="f234" fmla="*/ f166 1 762"/>
              <a:gd name="f235" fmla="*/ f167 1 5216"/>
              <a:gd name="f236" fmla="*/ f168 1 5216"/>
              <a:gd name="f237" fmla="*/ f169 1 762"/>
              <a:gd name="f238" fmla="*/ f170 1 5216"/>
              <a:gd name="f239" fmla="*/ f171 1 5216"/>
              <a:gd name="f240" fmla="*/ f172 1 762"/>
              <a:gd name="f241" fmla="*/ f173 1 5216"/>
              <a:gd name="f242" fmla="*/ f174 1 762"/>
              <a:gd name="f243" fmla="*/ f175 1 5216"/>
              <a:gd name="f244" fmla="*/ f176 1 762"/>
              <a:gd name="f245" fmla="*/ f177 1 5216"/>
              <a:gd name="f246" fmla="*/ f178 1 762"/>
              <a:gd name="f247" fmla="*/ f179 1 5216"/>
              <a:gd name="f248" fmla="*/ f180 1 762"/>
              <a:gd name="f249" fmla="*/ f181 1 5216"/>
              <a:gd name="f250" fmla="*/ f182 1 762"/>
              <a:gd name="f251" fmla="*/ f183 1 5216"/>
              <a:gd name="f252" fmla="*/ f184 1 762"/>
              <a:gd name="f253" fmla="*/ f185 1 5216"/>
              <a:gd name="f254" fmla="*/ f186 1 762"/>
              <a:gd name="f255" fmla="*/ f187 1 5216"/>
              <a:gd name="f256" fmla="*/ f188 1 762"/>
              <a:gd name="f257" fmla="*/ f189 1 5216"/>
              <a:gd name="f258" fmla="*/ f190 1 762"/>
              <a:gd name="f259" fmla="*/ f191 1 5216"/>
              <a:gd name="f260" fmla="*/ f192 1 5216"/>
              <a:gd name="f261" fmla="*/ f193 1 762"/>
              <a:gd name="f262" fmla="*/ f194 1 5216"/>
              <a:gd name="f263" fmla="*/ f195 1 762"/>
              <a:gd name="f264" fmla="*/ f196 1 5216"/>
              <a:gd name="f265" fmla="*/ f197 1 762"/>
              <a:gd name="f266" fmla="*/ 0 1 f129"/>
              <a:gd name="f267" fmla="*/ f6 1 f129"/>
              <a:gd name="f268" fmla="*/ 0 1 f130"/>
              <a:gd name="f269" fmla="*/ f7 1 f130"/>
              <a:gd name="f270" fmla="+- f198 0 f1"/>
              <a:gd name="f271" fmla="*/ f199 1 f129"/>
              <a:gd name="f272" fmla="*/ f200 1 f130"/>
              <a:gd name="f273" fmla="*/ f201 1 f129"/>
              <a:gd name="f274" fmla="*/ f202 1 f130"/>
              <a:gd name="f275" fmla="*/ f203 1 f129"/>
              <a:gd name="f276" fmla="*/ f204 1 f130"/>
              <a:gd name="f277" fmla="*/ f205 1 f129"/>
              <a:gd name="f278" fmla="*/ f206 1 f130"/>
              <a:gd name="f279" fmla="*/ f207 1 f129"/>
              <a:gd name="f280" fmla="*/ f208 1 f130"/>
              <a:gd name="f281" fmla="*/ f209 1 f129"/>
              <a:gd name="f282" fmla="*/ f210 1 f130"/>
              <a:gd name="f283" fmla="*/ f211 1 f129"/>
              <a:gd name="f284" fmla="*/ f212 1 f130"/>
              <a:gd name="f285" fmla="*/ f213 1 f129"/>
              <a:gd name="f286" fmla="*/ f214 1 f130"/>
              <a:gd name="f287" fmla="*/ f215 1 f129"/>
              <a:gd name="f288" fmla="*/ f216 1 f130"/>
              <a:gd name="f289" fmla="*/ f217 1 f129"/>
              <a:gd name="f290" fmla="*/ f218 1 f130"/>
              <a:gd name="f291" fmla="*/ f219 1 f129"/>
              <a:gd name="f292" fmla="*/ f220 1 f130"/>
              <a:gd name="f293" fmla="*/ f221 1 f129"/>
              <a:gd name="f294" fmla="*/ f222 1 f130"/>
              <a:gd name="f295" fmla="*/ f223 1 f129"/>
              <a:gd name="f296" fmla="*/ f224 1 f130"/>
              <a:gd name="f297" fmla="*/ f225 1 f129"/>
              <a:gd name="f298" fmla="*/ f226 1 f130"/>
              <a:gd name="f299" fmla="*/ f227 1 f129"/>
              <a:gd name="f300" fmla="*/ f228 1 f130"/>
              <a:gd name="f301" fmla="*/ f229 1 f129"/>
              <a:gd name="f302" fmla="*/ f230 1 f130"/>
              <a:gd name="f303" fmla="*/ f231 1 f129"/>
              <a:gd name="f304" fmla="*/ f232 1 f130"/>
              <a:gd name="f305" fmla="*/ f233 1 f129"/>
              <a:gd name="f306" fmla="*/ f234 1 f130"/>
              <a:gd name="f307" fmla="*/ f235 1 f129"/>
              <a:gd name="f308" fmla="*/ f236 1 f129"/>
              <a:gd name="f309" fmla="*/ f237 1 f130"/>
              <a:gd name="f310" fmla="*/ f238 1 f129"/>
              <a:gd name="f311" fmla="*/ f239 1 f129"/>
              <a:gd name="f312" fmla="*/ f240 1 f130"/>
              <a:gd name="f313" fmla="*/ f241 1 f129"/>
              <a:gd name="f314" fmla="*/ f242 1 f130"/>
              <a:gd name="f315" fmla="*/ f243 1 f129"/>
              <a:gd name="f316" fmla="*/ f244 1 f130"/>
              <a:gd name="f317" fmla="*/ f245 1 f129"/>
              <a:gd name="f318" fmla="*/ f246 1 f130"/>
              <a:gd name="f319" fmla="*/ f247 1 f129"/>
              <a:gd name="f320" fmla="*/ f248 1 f130"/>
              <a:gd name="f321" fmla="*/ f249 1 f129"/>
              <a:gd name="f322" fmla="*/ f250 1 f130"/>
              <a:gd name="f323" fmla="*/ f251 1 f129"/>
              <a:gd name="f324" fmla="*/ f252 1 f130"/>
              <a:gd name="f325" fmla="*/ f253 1 f129"/>
              <a:gd name="f326" fmla="*/ f254 1 f130"/>
              <a:gd name="f327" fmla="*/ f255 1 f129"/>
              <a:gd name="f328" fmla="*/ f256 1 f130"/>
              <a:gd name="f329" fmla="*/ f257 1 f129"/>
              <a:gd name="f330" fmla="*/ f258 1 f130"/>
              <a:gd name="f331" fmla="*/ f259 1 f129"/>
              <a:gd name="f332" fmla="*/ f260 1 f129"/>
              <a:gd name="f333" fmla="*/ f261 1 f130"/>
              <a:gd name="f334" fmla="*/ f262 1 f129"/>
              <a:gd name="f335" fmla="*/ f263 1 f130"/>
              <a:gd name="f336" fmla="*/ f264 1 f129"/>
              <a:gd name="f337" fmla="*/ f265 1 f130"/>
              <a:gd name="f338" fmla="*/ f266 f124 1"/>
              <a:gd name="f339" fmla="*/ f267 f124 1"/>
              <a:gd name="f340" fmla="*/ f269 f125 1"/>
              <a:gd name="f341" fmla="*/ f268 f125 1"/>
              <a:gd name="f342" fmla="*/ f271 f124 1"/>
              <a:gd name="f343" fmla="*/ f272 f125 1"/>
              <a:gd name="f344" fmla="*/ f273 f124 1"/>
              <a:gd name="f345" fmla="*/ f274 f125 1"/>
              <a:gd name="f346" fmla="*/ f275 f124 1"/>
              <a:gd name="f347" fmla="*/ f276 f125 1"/>
              <a:gd name="f348" fmla="*/ f277 f124 1"/>
              <a:gd name="f349" fmla="*/ f278 f125 1"/>
              <a:gd name="f350" fmla="*/ f279 f124 1"/>
              <a:gd name="f351" fmla="*/ f280 f125 1"/>
              <a:gd name="f352" fmla="*/ f281 f124 1"/>
              <a:gd name="f353" fmla="*/ f282 f125 1"/>
              <a:gd name="f354" fmla="*/ f283 f124 1"/>
              <a:gd name="f355" fmla="*/ f284 f125 1"/>
              <a:gd name="f356" fmla="*/ f285 f124 1"/>
              <a:gd name="f357" fmla="*/ f286 f125 1"/>
              <a:gd name="f358" fmla="*/ f287 f124 1"/>
              <a:gd name="f359" fmla="*/ f288 f125 1"/>
              <a:gd name="f360" fmla="*/ f289 f124 1"/>
              <a:gd name="f361" fmla="*/ f290 f125 1"/>
              <a:gd name="f362" fmla="*/ f291 f124 1"/>
              <a:gd name="f363" fmla="*/ f292 f125 1"/>
              <a:gd name="f364" fmla="*/ f293 f124 1"/>
              <a:gd name="f365" fmla="*/ f294 f125 1"/>
              <a:gd name="f366" fmla="*/ f295 f124 1"/>
              <a:gd name="f367" fmla="*/ f296 f125 1"/>
              <a:gd name="f368" fmla="*/ f297 f124 1"/>
              <a:gd name="f369" fmla="*/ f298 f125 1"/>
              <a:gd name="f370" fmla="*/ f299 f124 1"/>
              <a:gd name="f371" fmla="*/ f300 f125 1"/>
              <a:gd name="f372" fmla="*/ f301 f124 1"/>
              <a:gd name="f373" fmla="*/ f302 f125 1"/>
              <a:gd name="f374" fmla="*/ f303 f124 1"/>
              <a:gd name="f375" fmla="*/ f304 f125 1"/>
              <a:gd name="f376" fmla="*/ f305 f124 1"/>
              <a:gd name="f377" fmla="*/ f306 f125 1"/>
              <a:gd name="f378" fmla="*/ f307 f124 1"/>
              <a:gd name="f379" fmla="*/ f308 f124 1"/>
              <a:gd name="f380" fmla="*/ f309 f125 1"/>
              <a:gd name="f381" fmla="*/ f310 f124 1"/>
              <a:gd name="f382" fmla="*/ f311 f124 1"/>
              <a:gd name="f383" fmla="*/ f312 f125 1"/>
              <a:gd name="f384" fmla="*/ f313 f124 1"/>
              <a:gd name="f385" fmla="*/ f314 f125 1"/>
              <a:gd name="f386" fmla="*/ f315 f124 1"/>
              <a:gd name="f387" fmla="*/ f316 f125 1"/>
              <a:gd name="f388" fmla="*/ f317 f124 1"/>
              <a:gd name="f389" fmla="*/ f318 f125 1"/>
              <a:gd name="f390" fmla="*/ f319 f124 1"/>
              <a:gd name="f391" fmla="*/ f320 f125 1"/>
              <a:gd name="f392" fmla="*/ f321 f124 1"/>
              <a:gd name="f393" fmla="*/ f322 f125 1"/>
              <a:gd name="f394" fmla="*/ f323 f124 1"/>
              <a:gd name="f395" fmla="*/ f324 f125 1"/>
              <a:gd name="f396" fmla="*/ f325 f124 1"/>
              <a:gd name="f397" fmla="*/ f326 f125 1"/>
              <a:gd name="f398" fmla="*/ f327 f124 1"/>
              <a:gd name="f399" fmla="*/ f328 f125 1"/>
              <a:gd name="f400" fmla="*/ f329 f124 1"/>
              <a:gd name="f401" fmla="*/ f330 f125 1"/>
              <a:gd name="f402" fmla="*/ f331 f124 1"/>
              <a:gd name="f403" fmla="*/ f332 f124 1"/>
              <a:gd name="f404" fmla="*/ f333 f125 1"/>
              <a:gd name="f405" fmla="*/ f334 f124 1"/>
              <a:gd name="f406" fmla="*/ f335 f125 1"/>
              <a:gd name="f407" fmla="*/ f336 f124 1"/>
              <a:gd name="f408" fmla="*/ f337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0">
                <a:pos x="f342" y="f343"/>
              </a:cxn>
              <a:cxn ang="f270">
                <a:pos x="f344" y="f345"/>
              </a:cxn>
              <a:cxn ang="f270">
                <a:pos x="f346" y="f347"/>
              </a:cxn>
              <a:cxn ang="f270">
                <a:pos x="f348" y="f349"/>
              </a:cxn>
              <a:cxn ang="f270">
                <a:pos x="f350" y="f351"/>
              </a:cxn>
              <a:cxn ang="f270">
                <a:pos x="f352" y="f353"/>
              </a:cxn>
              <a:cxn ang="f270">
                <a:pos x="f354" y="f355"/>
              </a:cxn>
              <a:cxn ang="f270">
                <a:pos x="f356" y="f357"/>
              </a:cxn>
              <a:cxn ang="f270">
                <a:pos x="f358" y="f359"/>
              </a:cxn>
              <a:cxn ang="f270">
                <a:pos x="f360" y="f361"/>
              </a:cxn>
              <a:cxn ang="f270">
                <a:pos x="f362" y="f363"/>
              </a:cxn>
              <a:cxn ang="f270">
                <a:pos x="f364" y="f365"/>
              </a:cxn>
              <a:cxn ang="f270">
                <a:pos x="f366" y="f367"/>
              </a:cxn>
              <a:cxn ang="f270">
                <a:pos x="f368" y="f369"/>
              </a:cxn>
              <a:cxn ang="f270">
                <a:pos x="f370" y="f371"/>
              </a:cxn>
              <a:cxn ang="f270">
                <a:pos x="f372" y="f373"/>
              </a:cxn>
              <a:cxn ang="f270">
                <a:pos x="f374" y="f375"/>
              </a:cxn>
              <a:cxn ang="f270">
                <a:pos x="f376" y="f377"/>
              </a:cxn>
              <a:cxn ang="f270">
                <a:pos x="f378" y="f359"/>
              </a:cxn>
              <a:cxn ang="f270">
                <a:pos x="f379" y="f380"/>
              </a:cxn>
              <a:cxn ang="f270">
                <a:pos x="f381" y="f353"/>
              </a:cxn>
              <a:cxn ang="f270">
                <a:pos x="f382" y="f383"/>
              </a:cxn>
              <a:cxn ang="f270">
                <a:pos x="f384" y="f385"/>
              </a:cxn>
              <a:cxn ang="f270">
                <a:pos x="f386" y="f387"/>
              </a:cxn>
              <a:cxn ang="f270">
                <a:pos x="f388" y="f389"/>
              </a:cxn>
              <a:cxn ang="f270">
                <a:pos x="f390" y="f391"/>
              </a:cxn>
              <a:cxn ang="f270">
                <a:pos x="f392" y="f393"/>
              </a:cxn>
              <a:cxn ang="f270">
                <a:pos x="f394" y="f395"/>
              </a:cxn>
              <a:cxn ang="f270">
                <a:pos x="f396" y="f397"/>
              </a:cxn>
              <a:cxn ang="f270">
                <a:pos x="f398" y="f399"/>
              </a:cxn>
              <a:cxn ang="f270">
                <a:pos x="f400" y="f401"/>
              </a:cxn>
              <a:cxn ang="f270">
                <a:pos x="f402" y="f401"/>
              </a:cxn>
              <a:cxn ang="f270">
                <a:pos x="f403" y="f404"/>
              </a:cxn>
              <a:cxn ang="f270">
                <a:pos x="f405" y="f406"/>
              </a:cxn>
              <a:cxn ang="f270">
                <a:pos x="f407" y="f408"/>
              </a:cxn>
              <a:cxn ang="f270">
                <a:pos x="f342" y="f343"/>
              </a:cxn>
            </a:cxnLst>
            <a:rect l="f338" t="f341" r="f339" b="f340"/>
            <a:pathLst>
              <a:path w="5216" h="762">
                <a:moveTo>
                  <a:pt x="f6" y="f8"/>
                </a:moveTo>
                <a:lnTo>
                  <a:pt x="f6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"/>
                </a:lnTo>
                <a:lnTo>
                  <a:pt x="f56" y="f5"/>
                </a:lnTo>
                <a:lnTo>
                  <a:pt x="f57" y="f54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5" y="f64"/>
                </a:lnTo>
                <a:lnTo>
                  <a:pt x="f65" y="f66"/>
                </a:lnTo>
                <a:lnTo>
                  <a:pt x="f67" y="f44"/>
                </a:lnTo>
                <a:lnTo>
                  <a:pt x="f68" y="f69"/>
                </a:lnTo>
                <a:lnTo>
                  <a:pt x="f14" y="f38"/>
                </a:lnTo>
                <a:lnTo>
                  <a:pt x="f70" y="f71"/>
                </a:lnTo>
                <a:lnTo>
                  <a:pt x="f72" y="f32"/>
                </a:lnTo>
                <a:lnTo>
                  <a:pt x="f73" y="f74"/>
                </a:lnTo>
                <a:lnTo>
                  <a:pt x="f75" y="f26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105"/>
                </a:ln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7"/>
                </a:lnTo>
                <a:lnTo>
                  <a:pt x="f15" y="f7"/>
                </a:lnTo>
                <a:lnTo>
                  <a:pt x="f113" y="f7"/>
                </a:lnTo>
                <a:lnTo>
                  <a:pt x="f114" y="f115"/>
                </a:lnTo>
                <a:lnTo>
                  <a:pt x="f116" y="f111"/>
                </a:lnTo>
                <a:lnTo>
                  <a:pt x="f117" y="f109"/>
                </a:lnTo>
                <a:lnTo>
                  <a:pt x="f118" y="f107"/>
                </a:lnTo>
                <a:lnTo>
                  <a:pt x="f119" y="f105"/>
                </a:lnTo>
                <a:lnTo>
                  <a:pt x="f120" y="f103"/>
                </a:lnTo>
                <a:lnTo>
                  <a:pt x="f121" y="f122"/>
                </a:lnTo>
                <a:lnTo>
                  <a:pt x="f6" y="f8"/>
                </a:lnTo>
                <a:close/>
              </a:path>
            </a:pathLst>
          </a:custGeom>
          <a:solidFill>
            <a:srgbClr val="C6E7FC">
              <a:alpha val="39999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ndara" pitchFamily="34"/>
              <a:ea typeface=""/>
              <a:cs typeface="Arial" pitchFamily="34"/>
            </a:endParaRPr>
          </a:p>
        </p:txBody>
      </p:sp>
      <p:sp>
        <p:nvSpPr>
          <p:cNvPr id="5" name="Freeform 22">
            <a:extLst>
              <a:ext uri="{FF2B5EF4-FFF2-40B4-BE49-F238E27FC236}">
                <a16:creationId xmlns:a16="http://schemas.microsoft.com/office/drawing/2014/main" id="{73D637B9-3820-405F-9A00-7A049C22F542}"/>
              </a:ext>
            </a:extLst>
          </p:cNvPr>
          <p:cNvSpPr/>
          <p:nvPr/>
        </p:nvSpPr>
        <p:spPr>
          <a:xfrm>
            <a:off x="3771901" y="4087817"/>
            <a:ext cx="7289804" cy="7746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144"/>
              <a:gd name="f7" fmla="val 694"/>
              <a:gd name="f8" fmla="val 70"/>
              <a:gd name="f9" fmla="val 18"/>
              <a:gd name="f10" fmla="val 66"/>
              <a:gd name="f11" fmla="val 72"/>
              <a:gd name="f12" fmla="val 56"/>
              <a:gd name="f13" fmla="val 164"/>
              <a:gd name="f14" fmla="val 42"/>
              <a:gd name="f15" fmla="val 224"/>
              <a:gd name="f16" fmla="val 34"/>
              <a:gd name="f17" fmla="val 294"/>
              <a:gd name="f18" fmla="val 26"/>
              <a:gd name="f19" fmla="val 372"/>
              <a:gd name="f20" fmla="val 20"/>
              <a:gd name="f21" fmla="val 462"/>
              <a:gd name="f22" fmla="val 14"/>
              <a:gd name="f23" fmla="val 560"/>
              <a:gd name="f24" fmla="val 8"/>
              <a:gd name="f25" fmla="val 670"/>
              <a:gd name="f26" fmla="val 4"/>
              <a:gd name="f27" fmla="val 790"/>
              <a:gd name="f28" fmla="val 2"/>
              <a:gd name="f29" fmla="val 920"/>
              <a:gd name="f30" fmla="val 1060"/>
              <a:gd name="f31" fmla="val 1210"/>
              <a:gd name="f32" fmla="val 6"/>
              <a:gd name="f33" fmla="val 1372"/>
              <a:gd name="f34" fmla="val 1544"/>
              <a:gd name="f35" fmla="val 24"/>
              <a:gd name="f36" fmla="val 1726"/>
              <a:gd name="f37" fmla="val 40"/>
              <a:gd name="f38" fmla="val 1920"/>
              <a:gd name="f39" fmla="val 58"/>
              <a:gd name="f40" fmla="val 2126"/>
              <a:gd name="f41" fmla="val 80"/>
              <a:gd name="f42" fmla="val 2342"/>
              <a:gd name="f43" fmla="val 106"/>
              <a:gd name="f44" fmla="val 2570"/>
              <a:gd name="f45" fmla="val 138"/>
              <a:gd name="f46" fmla="val 2808"/>
              <a:gd name="f47" fmla="val 174"/>
              <a:gd name="f48" fmla="val 3058"/>
              <a:gd name="f49" fmla="val 216"/>
              <a:gd name="f50" fmla="val 3320"/>
              <a:gd name="f51" fmla="val 266"/>
              <a:gd name="f52" fmla="val 3594"/>
              <a:gd name="f53" fmla="val 320"/>
              <a:gd name="f54" fmla="val 3880"/>
              <a:gd name="f55" fmla="val 380"/>
              <a:gd name="f56" fmla="val 4178"/>
              <a:gd name="f57" fmla="val 448"/>
              <a:gd name="f58" fmla="val 4488"/>
              <a:gd name="f59" fmla="val 522"/>
              <a:gd name="f60" fmla="val 4810"/>
              <a:gd name="f61" fmla="val 604"/>
              <a:gd name="f62" fmla="+- 0 0 -90"/>
              <a:gd name="f63" fmla="*/ f3 1 5144"/>
              <a:gd name="f64" fmla="*/ f4 1 694"/>
              <a:gd name="f65" fmla="+- f7 0 f5"/>
              <a:gd name="f66" fmla="+- f6 0 f5"/>
              <a:gd name="f67" fmla="*/ f62 f0 1"/>
              <a:gd name="f68" fmla="*/ f66 1 5144"/>
              <a:gd name="f69" fmla="*/ f65 1 694"/>
              <a:gd name="f70" fmla="*/ 0 f66 1"/>
              <a:gd name="f71" fmla="*/ 78140 f65 1"/>
              <a:gd name="f72" fmla="*/ 19131 f66 1"/>
              <a:gd name="f73" fmla="*/ 73675 f65 1"/>
              <a:gd name="f74" fmla="*/ 76526 f66 1"/>
              <a:gd name="f75" fmla="*/ 62512 f65 1"/>
              <a:gd name="f76" fmla="*/ 174309 f66 1"/>
              <a:gd name="f77" fmla="*/ 46884 f65 1"/>
              <a:gd name="f78" fmla="*/ 238081 f66 1"/>
              <a:gd name="f79" fmla="*/ 37954 f65 1"/>
              <a:gd name="f80" fmla="*/ 312481 f66 1"/>
              <a:gd name="f81" fmla="*/ 29023 f65 1"/>
              <a:gd name="f82" fmla="*/ 395384 f66 1"/>
              <a:gd name="f83" fmla="*/ 22326 f65 1"/>
              <a:gd name="f84" fmla="*/ 491041 f66 1"/>
              <a:gd name="f85" fmla="*/ 15628 f65 1"/>
              <a:gd name="f86" fmla="*/ 595201 f66 1"/>
              <a:gd name="f87" fmla="*/ 8930 f65 1"/>
              <a:gd name="f88" fmla="*/ 712116 f66 1"/>
              <a:gd name="f89" fmla="*/ 4465 f65 1"/>
              <a:gd name="f90" fmla="*/ 839659 f66 1"/>
              <a:gd name="f91" fmla="*/ 2233 f65 1"/>
              <a:gd name="f92" fmla="*/ 977831 f66 1"/>
              <a:gd name="f93" fmla="*/ 0 f65 1"/>
              <a:gd name="f94" fmla="*/ 1126631 f66 1"/>
              <a:gd name="f95" fmla="*/ 1286060 f66 1"/>
              <a:gd name="f96" fmla="*/ 6698 f65 1"/>
              <a:gd name="f97" fmla="*/ 1458243 f66 1"/>
              <a:gd name="f98" fmla="*/ 1641055 f66 1"/>
              <a:gd name="f99" fmla="*/ 26791 f65 1"/>
              <a:gd name="f100" fmla="*/ 1834496 f66 1"/>
              <a:gd name="f101" fmla="*/ 44651 f65 1"/>
              <a:gd name="f102" fmla="*/ 2040691 f66 1"/>
              <a:gd name="f103" fmla="*/ 64744 f65 1"/>
              <a:gd name="f104" fmla="*/ 2259640 f66 1"/>
              <a:gd name="f105" fmla="*/ 89303 f65 1"/>
              <a:gd name="f106" fmla="*/ 2489217 f66 1"/>
              <a:gd name="f107" fmla="*/ 118326 f65 1"/>
              <a:gd name="f108" fmla="*/ 2731549 f66 1"/>
              <a:gd name="f109" fmla="*/ 154047 f65 1"/>
              <a:gd name="f110" fmla="*/ 2984510 f66 1"/>
              <a:gd name="f111" fmla="*/ 194233 f65 1"/>
              <a:gd name="f112" fmla="*/ 3250225 f66 1"/>
              <a:gd name="f113" fmla="*/ 241117 f65 1"/>
              <a:gd name="f114" fmla="*/ 3528694 f66 1"/>
              <a:gd name="f115" fmla="*/ 296931 f65 1"/>
              <a:gd name="f116" fmla="*/ 3819918 f66 1"/>
              <a:gd name="f117" fmla="*/ 357210 f65 1"/>
              <a:gd name="f118" fmla="*/ 4123895 f66 1"/>
              <a:gd name="f119" fmla="*/ 424187 f65 1"/>
              <a:gd name="f120" fmla="*/ 4440628 f66 1"/>
              <a:gd name="f121" fmla="*/ 500095 f65 1"/>
              <a:gd name="f122" fmla="*/ 4770114 f66 1"/>
              <a:gd name="f123" fmla="*/ 582699 f65 1"/>
              <a:gd name="f124" fmla="*/ 5112355 f66 1"/>
              <a:gd name="f125" fmla="*/ 674235 f65 1"/>
              <a:gd name="f126" fmla="*/ 5467350 f66 1"/>
              <a:gd name="f127" fmla="*/ 774700 f65 1"/>
              <a:gd name="f128" fmla="*/ f67 1 f2"/>
              <a:gd name="f129" fmla="*/ f70 1 5144"/>
              <a:gd name="f130" fmla="*/ f71 1 694"/>
              <a:gd name="f131" fmla="*/ f72 1 5144"/>
              <a:gd name="f132" fmla="*/ f73 1 694"/>
              <a:gd name="f133" fmla="*/ f74 1 5144"/>
              <a:gd name="f134" fmla="*/ f75 1 694"/>
              <a:gd name="f135" fmla="*/ f76 1 5144"/>
              <a:gd name="f136" fmla="*/ f77 1 694"/>
              <a:gd name="f137" fmla="*/ f78 1 5144"/>
              <a:gd name="f138" fmla="*/ f79 1 694"/>
              <a:gd name="f139" fmla="*/ f80 1 5144"/>
              <a:gd name="f140" fmla="*/ f81 1 694"/>
              <a:gd name="f141" fmla="*/ f82 1 5144"/>
              <a:gd name="f142" fmla="*/ f83 1 694"/>
              <a:gd name="f143" fmla="*/ f84 1 5144"/>
              <a:gd name="f144" fmla="*/ f85 1 694"/>
              <a:gd name="f145" fmla="*/ f86 1 5144"/>
              <a:gd name="f146" fmla="*/ f87 1 694"/>
              <a:gd name="f147" fmla="*/ f88 1 5144"/>
              <a:gd name="f148" fmla="*/ f89 1 694"/>
              <a:gd name="f149" fmla="*/ f90 1 5144"/>
              <a:gd name="f150" fmla="*/ f91 1 694"/>
              <a:gd name="f151" fmla="*/ f92 1 5144"/>
              <a:gd name="f152" fmla="*/ f93 1 694"/>
              <a:gd name="f153" fmla="*/ f94 1 5144"/>
              <a:gd name="f154" fmla="*/ f95 1 5144"/>
              <a:gd name="f155" fmla="*/ f96 1 694"/>
              <a:gd name="f156" fmla="*/ f97 1 5144"/>
              <a:gd name="f157" fmla="*/ f98 1 5144"/>
              <a:gd name="f158" fmla="*/ f99 1 694"/>
              <a:gd name="f159" fmla="*/ f100 1 5144"/>
              <a:gd name="f160" fmla="*/ f101 1 694"/>
              <a:gd name="f161" fmla="*/ f102 1 5144"/>
              <a:gd name="f162" fmla="*/ f103 1 694"/>
              <a:gd name="f163" fmla="*/ f104 1 5144"/>
              <a:gd name="f164" fmla="*/ f105 1 694"/>
              <a:gd name="f165" fmla="*/ f106 1 5144"/>
              <a:gd name="f166" fmla="*/ f107 1 694"/>
              <a:gd name="f167" fmla="*/ f108 1 5144"/>
              <a:gd name="f168" fmla="*/ f109 1 694"/>
              <a:gd name="f169" fmla="*/ f110 1 5144"/>
              <a:gd name="f170" fmla="*/ f111 1 694"/>
              <a:gd name="f171" fmla="*/ f112 1 5144"/>
              <a:gd name="f172" fmla="*/ f113 1 694"/>
              <a:gd name="f173" fmla="*/ f114 1 5144"/>
              <a:gd name="f174" fmla="*/ f115 1 694"/>
              <a:gd name="f175" fmla="*/ f116 1 5144"/>
              <a:gd name="f176" fmla="*/ f117 1 694"/>
              <a:gd name="f177" fmla="*/ f118 1 5144"/>
              <a:gd name="f178" fmla="*/ f119 1 694"/>
              <a:gd name="f179" fmla="*/ f120 1 5144"/>
              <a:gd name="f180" fmla="*/ f121 1 694"/>
              <a:gd name="f181" fmla="*/ f122 1 5144"/>
              <a:gd name="f182" fmla="*/ f123 1 694"/>
              <a:gd name="f183" fmla="*/ f124 1 5144"/>
              <a:gd name="f184" fmla="*/ f125 1 694"/>
              <a:gd name="f185" fmla="*/ f126 1 5144"/>
              <a:gd name="f186" fmla="*/ f127 1 694"/>
              <a:gd name="f187" fmla="*/ 0 1 f68"/>
              <a:gd name="f188" fmla="*/ f6 1 f68"/>
              <a:gd name="f189" fmla="*/ 0 1 f69"/>
              <a:gd name="f190" fmla="*/ f7 1 f69"/>
              <a:gd name="f191" fmla="+- f128 0 f1"/>
              <a:gd name="f192" fmla="*/ f129 1 f68"/>
              <a:gd name="f193" fmla="*/ f130 1 f69"/>
              <a:gd name="f194" fmla="*/ f131 1 f68"/>
              <a:gd name="f195" fmla="*/ f132 1 f69"/>
              <a:gd name="f196" fmla="*/ f133 1 f68"/>
              <a:gd name="f197" fmla="*/ f134 1 f69"/>
              <a:gd name="f198" fmla="*/ f135 1 f68"/>
              <a:gd name="f199" fmla="*/ f136 1 f69"/>
              <a:gd name="f200" fmla="*/ f137 1 f68"/>
              <a:gd name="f201" fmla="*/ f138 1 f69"/>
              <a:gd name="f202" fmla="*/ f139 1 f68"/>
              <a:gd name="f203" fmla="*/ f140 1 f69"/>
              <a:gd name="f204" fmla="*/ f141 1 f68"/>
              <a:gd name="f205" fmla="*/ f142 1 f69"/>
              <a:gd name="f206" fmla="*/ f143 1 f68"/>
              <a:gd name="f207" fmla="*/ f144 1 f69"/>
              <a:gd name="f208" fmla="*/ f145 1 f68"/>
              <a:gd name="f209" fmla="*/ f146 1 f69"/>
              <a:gd name="f210" fmla="*/ f147 1 f68"/>
              <a:gd name="f211" fmla="*/ f148 1 f69"/>
              <a:gd name="f212" fmla="*/ f149 1 f68"/>
              <a:gd name="f213" fmla="*/ f150 1 f69"/>
              <a:gd name="f214" fmla="*/ f151 1 f68"/>
              <a:gd name="f215" fmla="*/ f152 1 f69"/>
              <a:gd name="f216" fmla="*/ f153 1 f68"/>
              <a:gd name="f217" fmla="*/ f154 1 f68"/>
              <a:gd name="f218" fmla="*/ f155 1 f69"/>
              <a:gd name="f219" fmla="*/ f156 1 f68"/>
              <a:gd name="f220" fmla="*/ f157 1 f68"/>
              <a:gd name="f221" fmla="*/ f158 1 f69"/>
              <a:gd name="f222" fmla="*/ f159 1 f68"/>
              <a:gd name="f223" fmla="*/ f160 1 f69"/>
              <a:gd name="f224" fmla="*/ f161 1 f68"/>
              <a:gd name="f225" fmla="*/ f162 1 f69"/>
              <a:gd name="f226" fmla="*/ f163 1 f68"/>
              <a:gd name="f227" fmla="*/ f164 1 f69"/>
              <a:gd name="f228" fmla="*/ f165 1 f68"/>
              <a:gd name="f229" fmla="*/ f166 1 f69"/>
              <a:gd name="f230" fmla="*/ f167 1 f68"/>
              <a:gd name="f231" fmla="*/ f168 1 f69"/>
              <a:gd name="f232" fmla="*/ f169 1 f68"/>
              <a:gd name="f233" fmla="*/ f170 1 f69"/>
              <a:gd name="f234" fmla="*/ f171 1 f68"/>
              <a:gd name="f235" fmla="*/ f172 1 f69"/>
              <a:gd name="f236" fmla="*/ f173 1 f68"/>
              <a:gd name="f237" fmla="*/ f174 1 f69"/>
              <a:gd name="f238" fmla="*/ f175 1 f68"/>
              <a:gd name="f239" fmla="*/ f176 1 f69"/>
              <a:gd name="f240" fmla="*/ f177 1 f68"/>
              <a:gd name="f241" fmla="*/ f178 1 f69"/>
              <a:gd name="f242" fmla="*/ f179 1 f68"/>
              <a:gd name="f243" fmla="*/ f180 1 f69"/>
              <a:gd name="f244" fmla="*/ f181 1 f68"/>
              <a:gd name="f245" fmla="*/ f182 1 f69"/>
              <a:gd name="f246" fmla="*/ f183 1 f68"/>
              <a:gd name="f247" fmla="*/ f184 1 f69"/>
              <a:gd name="f248" fmla="*/ f185 1 f68"/>
              <a:gd name="f249" fmla="*/ f186 1 f69"/>
              <a:gd name="f250" fmla="*/ f187 f63 1"/>
              <a:gd name="f251" fmla="*/ f188 f63 1"/>
              <a:gd name="f252" fmla="*/ f190 f64 1"/>
              <a:gd name="f253" fmla="*/ f189 f64 1"/>
              <a:gd name="f254" fmla="*/ f192 f63 1"/>
              <a:gd name="f255" fmla="*/ f193 f64 1"/>
              <a:gd name="f256" fmla="*/ f194 f63 1"/>
              <a:gd name="f257" fmla="*/ f195 f64 1"/>
              <a:gd name="f258" fmla="*/ f196 f63 1"/>
              <a:gd name="f259" fmla="*/ f197 f64 1"/>
              <a:gd name="f260" fmla="*/ f198 f63 1"/>
              <a:gd name="f261" fmla="*/ f199 f64 1"/>
              <a:gd name="f262" fmla="*/ f200 f63 1"/>
              <a:gd name="f263" fmla="*/ f201 f64 1"/>
              <a:gd name="f264" fmla="*/ f202 f63 1"/>
              <a:gd name="f265" fmla="*/ f203 f64 1"/>
              <a:gd name="f266" fmla="*/ f204 f63 1"/>
              <a:gd name="f267" fmla="*/ f205 f64 1"/>
              <a:gd name="f268" fmla="*/ f206 f63 1"/>
              <a:gd name="f269" fmla="*/ f207 f64 1"/>
              <a:gd name="f270" fmla="*/ f208 f63 1"/>
              <a:gd name="f271" fmla="*/ f209 f64 1"/>
              <a:gd name="f272" fmla="*/ f210 f63 1"/>
              <a:gd name="f273" fmla="*/ f211 f64 1"/>
              <a:gd name="f274" fmla="*/ f212 f63 1"/>
              <a:gd name="f275" fmla="*/ f213 f64 1"/>
              <a:gd name="f276" fmla="*/ f214 f63 1"/>
              <a:gd name="f277" fmla="*/ f215 f64 1"/>
              <a:gd name="f278" fmla="*/ f216 f63 1"/>
              <a:gd name="f279" fmla="*/ f217 f63 1"/>
              <a:gd name="f280" fmla="*/ f218 f64 1"/>
              <a:gd name="f281" fmla="*/ f219 f63 1"/>
              <a:gd name="f282" fmla="*/ f220 f63 1"/>
              <a:gd name="f283" fmla="*/ f221 f64 1"/>
              <a:gd name="f284" fmla="*/ f222 f63 1"/>
              <a:gd name="f285" fmla="*/ f223 f64 1"/>
              <a:gd name="f286" fmla="*/ f224 f63 1"/>
              <a:gd name="f287" fmla="*/ f225 f64 1"/>
              <a:gd name="f288" fmla="*/ f226 f63 1"/>
              <a:gd name="f289" fmla="*/ f227 f64 1"/>
              <a:gd name="f290" fmla="*/ f228 f63 1"/>
              <a:gd name="f291" fmla="*/ f229 f64 1"/>
              <a:gd name="f292" fmla="*/ f230 f63 1"/>
              <a:gd name="f293" fmla="*/ f231 f64 1"/>
              <a:gd name="f294" fmla="*/ f232 f63 1"/>
              <a:gd name="f295" fmla="*/ f233 f64 1"/>
              <a:gd name="f296" fmla="*/ f234 f63 1"/>
              <a:gd name="f297" fmla="*/ f235 f64 1"/>
              <a:gd name="f298" fmla="*/ f236 f63 1"/>
              <a:gd name="f299" fmla="*/ f237 f64 1"/>
              <a:gd name="f300" fmla="*/ f238 f63 1"/>
              <a:gd name="f301" fmla="*/ f239 f64 1"/>
              <a:gd name="f302" fmla="*/ f240 f63 1"/>
              <a:gd name="f303" fmla="*/ f241 f64 1"/>
              <a:gd name="f304" fmla="*/ f242 f63 1"/>
              <a:gd name="f305" fmla="*/ f243 f64 1"/>
              <a:gd name="f306" fmla="*/ f244 f63 1"/>
              <a:gd name="f307" fmla="*/ f245 f64 1"/>
              <a:gd name="f308" fmla="*/ f246 f63 1"/>
              <a:gd name="f309" fmla="*/ f247 f64 1"/>
              <a:gd name="f310" fmla="*/ f248 f63 1"/>
              <a:gd name="f311" fmla="*/ f249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1">
                <a:pos x="f254" y="f255"/>
              </a:cxn>
              <a:cxn ang="f191">
                <a:pos x="f254" y="f255"/>
              </a:cxn>
              <a:cxn ang="f191">
                <a:pos x="f256" y="f257"/>
              </a:cxn>
              <a:cxn ang="f191">
                <a:pos x="f258" y="f259"/>
              </a:cxn>
              <a:cxn ang="f191">
                <a:pos x="f260" y="f261"/>
              </a:cxn>
              <a:cxn ang="f191">
                <a:pos x="f262" y="f263"/>
              </a:cxn>
              <a:cxn ang="f191">
                <a:pos x="f264" y="f265"/>
              </a:cxn>
              <a:cxn ang="f191">
                <a:pos x="f266" y="f267"/>
              </a:cxn>
              <a:cxn ang="f191">
                <a:pos x="f268" y="f269"/>
              </a:cxn>
              <a:cxn ang="f191">
                <a:pos x="f270" y="f271"/>
              </a:cxn>
              <a:cxn ang="f191">
                <a:pos x="f272" y="f273"/>
              </a:cxn>
              <a:cxn ang="f191">
                <a:pos x="f274" y="f275"/>
              </a:cxn>
              <a:cxn ang="f191">
                <a:pos x="f276" y="f277"/>
              </a:cxn>
              <a:cxn ang="f191">
                <a:pos x="f278" y="f275"/>
              </a:cxn>
              <a:cxn ang="f191">
                <a:pos x="f279" y="f280"/>
              </a:cxn>
              <a:cxn ang="f191">
                <a:pos x="f281" y="f269"/>
              </a:cxn>
              <a:cxn ang="f191">
                <a:pos x="f282" y="f283"/>
              </a:cxn>
              <a:cxn ang="f191">
                <a:pos x="f284" y="f285"/>
              </a:cxn>
              <a:cxn ang="f191">
                <a:pos x="f286" y="f287"/>
              </a:cxn>
              <a:cxn ang="f191">
                <a:pos x="f288" y="f289"/>
              </a:cxn>
              <a:cxn ang="f191">
                <a:pos x="f290" y="f291"/>
              </a:cxn>
              <a:cxn ang="f191">
                <a:pos x="f292" y="f293"/>
              </a:cxn>
              <a:cxn ang="f191">
                <a:pos x="f294" y="f295"/>
              </a:cxn>
              <a:cxn ang="f191">
                <a:pos x="f296" y="f297"/>
              </a:cxn>
              <a:cxn ang="f191">
                <a:pos x="f298" y="f299"/>
              </a:cxn>
              <a:cxn ang="f191">
                <a:pos x="f300" y="f301"/>
              </a:cxn>
              <a:cxn ang="f191">
                <a:pos x="f302" y="f303"/>
              </a:cxn>
              <a:cxn ang="f191">
                <a:pos x="f304" y="f305"/>
              </a:cxn>
              <a:cxn ang="f191">
                <a:pos x="f306" y="f307"/>
              </a:cxn>
              <a:cxn ang="f191">
                <a:pos x="f308" y="f309"/>
              </a:cxn>
              <a:cxn ang="f191">
                <a:pos x="f310" y="f311"/>
              </a:cxn>
            </a:cxnLst>
            <a:rect l="f250" t="f253" r="f251" b="f252"/>
            <a:pathLst>
              <a:path w="5144" h="694">
                <a:moveTo>
                  <a:pt x="f5" y="f8"/>
                </a:moveTo>
                <a:lnTo>
                  <a:pt x="f5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5"/>
                </a:lnTo>
                <a:lnTo>
                  <a:pt x="f30" y="f28"/>
                </a:lnTo>
                <a:lnTo>
                  <a:pt x="f31" y="f32"/>
                </a:lnTo>
                <a:lnTo>
                  <a:pt x="f33" y="f22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" y="f7"/>
                </a:lnTo>
              </a:path>
            </a:pathLst>
          </a:custGeom>
          <a:noFill/>
          <a:ln w="9" cap="flat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ndara" pitchFamily="34"/>
              <a:ea typeface=""/>
              <a:cs typeface="Arial" pitchFamily="34"/>
            </a:endParaRPr>
          </a:p>
        </p:txBody>
      </p:sp>
      <p:sp>
        <p:nvSpPr>
          <p:cNvPr id="6" name="Freeform 26">
            <a:extLst>
              <a:ext uri="{FF2B5EF4-FFF2-40B4-BE49-F238E27FC236}">
                <a16:creationId xmlns:a16="http://schemas.microsoft.com/office/drawing/2014/main" id="{E687C38E-52BF-45D6-B678-BBD043C47A92}"/>
              </a:ext>
            </a:extLst>
          </p:cNvPr>
          <p:cNvSpPr/>
          <p:nvPr/>
        </p:nvSpPr>
        <p:spPr>
          <a:xfrm>
            <a:off x="7480305" y="4073523"/>
            <a:ext cx="4409017" cy="65246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3112"/>
              <a:gd name="f8" fmla="val 584"/>
              <a:gd name="f9" fmla="val 90"/>
              <a:gd name="f10" fmla="val 560"/>
              <a:gd name="f11" fmla="val 336"/>
              <a:gd name="f12" fmla="val 498"/>
              <a:gd name="f13" fmla="val 506"/>
              <a:gd name="f14" fmla="val 456"/>
              <a:gd name="f15" fmla="val 702"/>
              <a:gd name="f16" fmla="val 410"/>
              <a:gd name="f17" fmla="val 920"/>
              <a:gd name="f18" fmla="val 1154"/>
              <a:gd name="f19" fmla="val 306"/>
              <a:gd name="f20" fmla="val 1402"/>
              <a:gd name="f21" fmla="val 254"/>
              <a:gd name="f22" fmla="val 1656"/>
              <a:gd name="f23" fmla="val 202"/>
              <a:gd name="f24" fmla="val 1916"/>
              <a:gd name="f25" fmla="val 154"/>
              <a:gd name="f26" fmla="val 2174"/>
              <a:gd name="f27" fmla="val 108"/>
              <a:gd name="f28" fmla="val 2302"/>
              <a:gd name="f29" fmla="val 88"/>
              <a:gd name="f30" fmla="val 2426"/>
              <a:gd name="f31" fmla="val 68"/>
              <a:gd name="f32" fmla="val 2550"/>
              <a:gd name="f33" fmla="val 52"/>
              <a:gd name="f34" fmla="val 2670"/>
              <a:gd name="f35" fmla="val 36"/>
              <a:gd name="f36" fmla="val 2788"/>
              <a:gd name="f37" fmla="val 24"/>
              <a:gd name="f38" fmla="val 2900"/>
              <a:gd name="f39" fmla="val 14"/>
              <a:gd name="f40" fmla="val 3008"/>
              <a:gd name="f41" fmla="val 6"/>
              <a:gd name="f42" fmla="+- 0 0 -90"/>
              <a:gd name="f43" fmla="*/ f4 1 3112"/>
              <a:gd name="f44" fmla="*/ f5 1 584"/>
              <a:gd name="f45" fmla="+- f8 0 f6"/>
              <a:gd name="f46" fmla="+- f7 0 f6"/>
              <a:gd name="f47" fmla="*/ f42 f0 1"/>
              <a:gd name="f48" fmla="*/ f46 1 3112"/>
              <a:gd name="f49" fmla="*/ f45 1 584"/>
              <a:gd name="f50" fmla="*/ 0 f46 1"/>
              <a:gd name="f51" fmla="*/ 652463 f45 1"/>
              <a:gd name="f52" fmla="*/ 95633 f46 1"/>
              <a:gd name="f53" fmla="*/ 625649 f45 1"/>
              <a:gd name="f54" fmla="*/ 357028 f46 1"/>
              <a:gd name="f55" fmla="*/ 556381 f45 1"/>
              <a:gd name="f56" fmla="*/ 537668 f46 1"/>
              <a:gd name="f57" fmla="*/ 509457 f45 1"/>
              <a:gd name="f58" fmla="*/ 745934 f46 1"/>
              <a:gd name="f59" fmla="*/ 458065 f45 1"/>
              <a:gd name="f60" fmla="*/ 977578 f46 1"/>
              <a:gd name="f61" fmla="*/ 402203 f45 1"/>
              <a:gd name="f62" fmla="*/ 1226223 f46 1"/>
              <a:gd name="f63" fmla="*/ 341873 f45 1"/>
              <a:gd name="f64" fmla="*/ 1489743 f46 1"/>
              <a:gd name="f65" fmla="*/ 283777 f45 1"/>
              <a:gd name="f66" fmla="*/ 1759640 f46 1"/>
              <a:gd name="f67" fmla="*/ 225681 f45 1"/>
              <a:gd name="f68" fmla="*/ 2035912 f46 1"/>
              <a:gd name="f69" fmla="*/ 172054 f45 1"/>
              <a:gd name="f70" fmla="*/ 2310059 f46 1"/>
              <a:gd name="f71" fmla="*/ 120661 f45 1"/>
              <a:gd name="f72" fmla="*/ 2446070 f46 1"/>
              <a:gd name="f73" fmla="*/ 98316 f45 1"/>
              <a:gd name="f74" fmla="*/ 2577830 f46 1"/>
              <a:gd name="f75" fmla="*/ 75972 f45 1"/>
              <a:gd name="f76" fmla="*/ 2709591 f46 1"/>
              <a:gd name="f77" fmla="*/ 58096 f45 1"/>
              <a:gd name="f78" fmla="*/ 2837101 f46 1"/>
              <a:gd name="f79" fmla="*/ 40220 f45 1"/>
              <a:gd name="f80" fmla="*/ 2962486 f46 1"/>
              <a:gd name="f81" fmla="*/ 26814 f45 1"/>
              <a:gd name="f82" fmla="*/ 3081495 f46 1"/>
              <a:gd name="f83" fmla="*/ 15641 f45 1"/>
              <a:gd name="f84" fmla="*/ 3196254 f46 1"/>
              <a:gd name="f85" fmla="*/ 6703 f45 1"/>
              <a:gd name="f86" fmla="*/ 3306763 f46 1"/>
              <a:gd name="f87" fmla="*/ 0 f45 1"/>
              <a:gd name="f88" fmla="*/ f47 1 f3"/>
              <a:gd name="f89" fmla="*/ f50 1 3112"/>
              <a:gd name="f90" fmla="*/ f51 1 584"/>
              <a:gd name="f91" fmla="*/ f52 1 3112"/>
              <a:gd name="f92" fmla="*/ f53 1 584"/>
              <a:gd name="f93" fmla="*/ f54 1 3112"/>
              <a:gd name="f94" fmla="*/ f55 1 584"/>
              <a:gd name="f95" fmla="*/ f56 1 3112"/>
              <a:gd name="f96" fmla="*/ f57 1 584"/>
              <a:gd name="f97" fmla="*/ f58 1 3112"/>
              <a:gd name="f98" fmla="*/ f59 1 584"/>
              <a:gd name="f99" fmla="*/ f60 1 3112"/>
              <a:gd name="f100" fmla="*/ f61 1 584"/>
              <a:gd name="f101" fmla="*/ f62 1 3112"/>
              <a:gd name="f102" fmla="*/ f63 1 584"/>
              <a:gd name="f103" fmla="*/ f64 1 3112"/>
              <a:gd name="f104" fmla="*/ f65 1 584"/>
              <a:gd name="f105" fmla="*/ f66 1 3112"/>
              <a:gd name="f106" fmla="*/ f67 1 584"/>
              <a:gd name="f107" fmla="*/ f68 1 3112"/>
              <a:gd name="f108" fmla="*/ f69 1 584"/>
              <a:gd name="f109" fmla="*/ f70 1 3112"/>
              <a:gd name="f110" fmla="*/ f71 1 584"/>
              <a:gd name="f111" fmla="*/ f72 1 3112"/>
              <a:gd name="f112" fmla="*/ f73 1 584"/>
              <a:gd name="f113" fmla="*/ f74 1 3112"/>
              <a:gd name="f114" fmla="*/ f75 1 584"/>
              <a:gd name="f115" fmla="*/ f76 1 3112"/>
              <a:gd name="f116" fmla="*/ f77 1 584"/>
              <a:gd name="f117" fmla="*/ f78 1 3112"/>
              <a:gd name="f118" fmla="*/ f79 1 584"/>
              <a:gd name="f119" fmla="*/ f80 1 3112"/>
              <a:gd name="f120" fmla="*/ f81 1 584"/>
              <a:gd name="f121" fmla="*/ f82 1 3112"/>
              <a:gd name="f122" fmla="*/ f83 1 584"/>
              <a:gd name="f123" fmla="*/ f84 1 3112"/>
              <a:gd name="f124" fmla="*/ f85 1 584"/>
              <a:gd name="f125" fmla="*/ f86 1 3112"/>
              <a:gd name="f126" fmla="*/ f87 1 584"/>
              <a:gd name="f127" fmla="*/ 0 1 f48"/>
              <a:gd name="f128" fmla="*/ f7 1 f48"/>
              <a:gd name="f129" fmla="*/ 0 1 f49"/>
              <a:gd name="f130" fmla="*/ f8 1 f49"/>
              <a:gd name="f131" fmla="+- f88 0 f1"/>
              <a:gd name="f132" fmla="*/ f89 1 f48"/>
              <a:gd name="f133" fmla="*/ f90 1 f49"/>
              <a:gd name="f134" fmla="*/ f91 1 f48"/>
              <a:gd name="f135" fmla="*/ f92 1 f49"/>
              <a:gd name="f136" fmla="*/ f93 1 f48"/>
              <a:gd name="f137" fmla="*/ f94 1 f49"/>
              <a:gd name="f138" fmla="*/ f95 1 f48"/>
              <a:gd name="f139" fmla="*/ f96 1 f49"/>
              <a:gd name="f140" fmla="*/ f97 1 f48"/>
              <a:gd name="f141" fmla="*/ f98 1 f49"/>
              <a:gd name="f142" fmla="*/ f99 1 f48"/>
              <a:gd name="f143" fmla="*/ f100 1 f49"/>
              <a:gd name="f144" fmla="*/ f101 1 f48"/>
              <a:gd name="f145" fmla="*/ f102 1 f49"/>
              <a:gd name="f146" fmla="*/ f103 1 f48"/>
              <a:gd name="f147" fmla="*/ f104 1 f49"/>
              <a:gd name="f148" fmla="*/ f105 1 f48"/>
              <a:gd name="f149" fmla="*/ f106 1 f49"/>
              <a:gd name="f150" fmla="*/ f107 1 f48"/>
              <a:gd name="f151" fmla="*/ f108 1 f49"/>
              <a:gd name="f152" fmla="*/ f109 1 f48"/>
              <a:gd name="f153" fmla="*/ f110 1 f49"/>
              <a:gd name="f154" fmla="*/ f111 1 f48"/>
              <a:gd name="f155" fmla="*/ f112 1 f49"/>
              <a:gd name="f156" fmla="*/ f113 1 f48"/>
              <a:gd name="f157" fmla="*/ f114 1 f49"/>
              <a:gd name="f158" fmla="*/ f115 1 f48"/>
              <a:gd name="f159" fmla="*/ f116 1 f49"/>
              <a:gd name="f160" fmla="*/ f117 1 f48"/>
              <a:gd name="f161" fmla="*/ f118 1 f49"/>
              <a:gd name="f162" fmla="*/ f119 1 f48"/>
              <a:gd name="f163" fmla="*/ f120 1 f49"/>
              <a:gd name="f164" fmla="*/ f121 1 f48"/>
              <a:gd name="f165" fmla="*/ f122 1 f49"/>
              <a:gd name="f166" fmla="*/ f123 1 f48"/>
              <a:gd name="f167" fmla="*/ f124 1 f49"/>
              <a:gd name="f168" fmla="*/ f125 1 f48"/>
              <a:gd name="f169" fmla="*/ f126 1 f49"/>
              <a:gd name="f170" fmla="*/ f127 f43 1"/>
              <a:gd name="f171" fmla="*/ f128 f43 1"/>
              <a:gd name="f172" fmla="*/ f130 f44 1"/>
              <a:gd name="f173" fmla="*/ f129 f44 1"/>
              <a:gd name="f174" fmla="*/ f132 f43 1"/>
              <a:gd name="f175" fmla="*/ f133 f44 1"/>
              <a:gd name="f176" fmla="*/ f134 f43 1"/>
              <a:gd name="f177" fmla="*/ f135 f44 1"/>
              <a:gd name="f178" fmla="*/ f136 f43 1"/>
              <a:gd name="f179" fmla="*/ f137 f44 1"/>
              <a:gd name="f180" fmla="*/ f138 f43 1"/>
              <a:gd name="f181" fmla="*/ f139 f44 1"/>
              <a:gd name="f182" fmla="*/ f140 f43 1"/>
              <a:gd name="f183" fmla="*/ f141 f44 1"/>
              <a:gd name="f184" fmla="*/ f142 f43 1"/>
              <a:gd name="f185" fmla="*/ f143 f44 1"/>
              <a:gd name="f186" fmla="*/ f144 f43 1"/>
              <a:gd name="f187" fmla="*/ f145 f44 1"/>
              <a:gd name="f188" fmla="*/ f146 f43 1"/>
              <a:gd name="f189" fmla="*/ f147 f44 1"/>
              <a:gd name="f190" fmla="*/ f148 f43 1"/>
              <a:gd name="f191" fmla="*/ f149 f44 1"/>
              <a:gd name="f192" fmla="*/ f150 f43 1"/>
              <a:gd name="f193" fmla="*/ f151 f44 1"/>
              <a:gd name="f194" fmla="*/ f152 f43 1"/>
              <a:gd name="f195" fmla="*/ f153 f44 1"/>
              <a:gd name="f196" fmla="*/ f154 f43 1"/>
              <a:gd name="f197" fmla="*/ f155 f44 1"/>
              <a:gd name="f198" fmla="*/ f156 f43 1"/>
              <a:gd name="f199" fmla="*/ f157 f44 1"/>
              <a:gd name="f200" fmla="*/ f158 f43 1"/>
              <a:gd name="f201" fmla="*/ f159 f44 1"/>
              <a:gd name="f202" fmla="*/ f160 f43 1"/>
              <a:gd name="f203" fmla="*/ f161 f44 1"/>
              <a:gd name="f204" fmla="*/ f162 f43 1"/>
              <a:gd name="f205" fmla="*/ f163 f44 1"/>
              <a:gd name="f206" fmla="*/ f164 f43 1"/>
              <a:gd name="f207" fmla="*/ f165 f44 1"/>
              <a:gd name="f208" fmla="*/ f166 f43 1"/>
              <a:gd name="f209" fmla="*/ f167 f44 1"/>
              <a:gd name="f210" fmla="*/ f168 f43 1"/>
              <a:gd name="f211" fmla="*/ f169 f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1">
                <a:pos x="f174" y="f175"/>
              </a:cxn>
              <a:cxn ang="f131">
                <a:pos x="f174" y="f175"/>
              </a:cxn>
              <a:cxn ang="f131">
                <a:pos x="f176" y="f177"/>
              </a:cxn>
              <a:cxn ang="f131">
                <a:pos x="f178" y="f179"/>
              </a:cxn>
              <a:cxn ang="f131">
                <a:pos x="f180" y="f181"/>
              </a:cxn>
              <a:cxn ang="f131">
                <a:pos x="f182" y="f183"/>
              </a:cxn>
              <a:cxn ang="f131">
                <a:pos x="f184" y="f185"/>
              </a:cxn>
              <a:cxn ang="f131">
                <a:pos x="f186" y="f187"/>
              </a:cxn>
              <a:cxn ang="f131">
                <a:pos x="f188" y="f189"/>
              </a:cxn>
              <a:cxn ang="f131">
                <a:pos x="f190" y="f191"/>
              </a:cxn>
              <a:cxn ang="f131">
                <a:pos x="f192" y="f193"/>
              </a:cxn>
              <a:cxn ang="f131">
                <a:pos x="f194" y="f195"/>
              </a:cxn>
              <a:cxn ang="f131">
                <a:pos x="f196" y="f197"/>
              </a:cxn>
              <a:cxn ang="f131">
                <a:pos x="f198" y="f199"/>
              </a:cxn>
              <a:cxn ang="f131">
                <a:pos x="f200" y="f201"/>
              </a:cxn>
              <a:cxn ang="f131">
                <a:pos x="f202" y="f203"/>
              </a:cxn>
              <a:cxn ang="f131">
                <a:pos x="f204" y="f205"/>
              </a:cxn>
              <a:cxn ang="f131">
                <a:pos x="f206" y="f207"/>
              </a:cxn>
              <a:cxn ang="f131">
                <a:pos x="f208" y="f209"/>
              </a:cxn>
              <a:cxn ang="f131">
                <a:pos x="f210" y="f211"/>
              </a:cxn>
            </a:cxnLst>
            <a:rect l="f170" t="f173" r="f171" b="f172"/>
            <a:pathLst>
              <a:path w="3112" h="584">
                <a:moveTo>
                  <a:pt x="f6" y="f8"/>
                </a:moveTo>
                <a:lnTo>
                  <a:pt x="f6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2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7" y="f6"/>
                </a:lnTo>
              </a:path>
            </a:pathLst>
          </a:custGeom>
          <a:noFill/>
          <a:ln w="9" cap="flat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ndara" pitchFamily="34"/>
              <a:ea typeface=""/>
              <a:cs typeface="Arial" pitchFamily="34"/>
            </a:endParaRP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52843E88-A551-4DD5-99D5-AADF1A564996}"/>
              </a:ext>
            </a:extLst>
          </p:cNvPr>
          <p:cNvSpPr/>
          <p:nvPr/>
        </p:nvSpPr>
        <p:spPr>
          <a:xfrm>
            <a:off x="281513" y="4059241"/>
            <a:ext cx="11631081" cy="132873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196"/>
              <a:gd name="f7" fmla="val 1192"/>
              <a:gd name="f8" fmla="val 8192"/>
              <a:gd name="f9" fmla="val 512"/>
              <a:gd name="f10" fmla="val 8116"/>
              <a:gd name="f11" fmla="val 542"/>
              <a:gd name="f12" fmla="val 8040"/>
              <a:gd name="f13" fmla="val 570"/>
              <a:gd name="f14" fmla="val 7960"/>
              <a:gd name="f15" fmla="val 596"/>
              <a:gd name="f16" fmla="val 7878"/>
              <a:gd name="f17" fmla="val 620"/>
              <a:gd name="f18" fmla="val 7794"/>
              <a:gd name="f19" fmla="val 644"/>
              <a:gd name="f20" fmla="val 7706"/>
              <a:gd name="f21" fmla="val 666"/>
              <a:gd name="f22" fmla="val 7616"/>
              <a:gd name="f23" fmla="val 684"/>
              <a:gd name="f24" fmla="val 7522"/>
              <a:gd name="f25" fmla="val 702"/>
              <a:gd name="f26" fmla="val 7424"/>
              <a:gd name="f27" fmla="val 718"/>
              <a:gd name="f28" fmla="val 7322"/>
              <a:gd name="f29" fmla="val 730"/>
              <a:gd name="f30" fmla="val 7216"/>
              <a:gd name="f31" fmla="val 742"/>
              <a:gd name="f32" fmla="val 7106"/>
              <a:gd name="f33" fmla="val 750"/>
              <a:gd name="f34" fmla="val 6992"/>
              <a:gd name="f35" fmla="val 758"/>
              <a:gd name="f36" fmla="val 6872"/>
              <a:gd name="f37" fmla="val 762"/>
              <a:gd name="f38" fmla="val 6748"/>
              <a:gd name="f39" fmla="val 6618"/>
              <a:gd name="f40" fmla="val 760"/>
              <a:gd name="f41" fmla="val 6482"/>
              <a:gd name="f42" fmla="val 756"/>
              <a:gd name="f43" fmla="val 6342"/>
              <a:gd name="f44" fmla="val 6196"/>
              <a:gd name="f45" fmla="val 740"/>
              <a:gd name="f46" fmla="val 6042"/>
              <a:gd name="f47" fmla="val 726"/>
              <a:gd name="f48" fmla="val 5882"/>
              <a:gd name="f49" fmla="val 710"/>
              <a:gd name="f50" fmla="val 5716"/>
              <a:gd name="f51" fmla="val 690"/>
              <a:gd name="f52" fmla="val 5544"/>
              <a:gd name="f53" fmla="val 668"/>
              <a:gd name="f54" fmla="val 5364"/>
              <a:gd name="f55" fmla="val 642"/>
              <a:gd name="f56" fmla="val 5176"/>
              <a:gd name="f57" fmla="val 612"/>
              <a:gd name="f58" fmla="val 4982"/>
              <a:gd name="f59" fmla="val 578"/>
              <a:gd name="f60" fmla="val 4778"/>
              <a:gd name="f61" fmla="val 540"/>
              <a:gd name="f62" fmla="val 4568"/>
              <a:gd name="f63" fmla="val 500"/>
              <a:gd name="f64" fmla="val 4348"/>
              <a:gd name="f65" fmla="val 454"/>
              <a:gd name="f66" fmla="val 4122"/>
              <a:gd name="f67" fmla="val 406"/>
              <a:gd name="f68" fmla="val 3886"/>
              <a:gd name="f69" fmla="val 354"/>
              <a:gd name="f70" fmla="val 3640"/>
              <a:gd name="f71" fmla="val 296"/>
              <a:gd name="f72" fmla="val 3396"/>
              <a:gd name="f73" fmla="val 240"/>
              <a:gd name="f74" fmla="val 3160"/>
              <a:gd name="f75" fmla="val 192"/>
              <a:gd name="f76" fmla="val 2934"/>
              <a:gd name="f77" fmla="val 148"/>
              <a:gd name="f78" fmla="val 2718"/>
              <a:gd name="f79" fmla="val 112"/>
              <a:gd name="f80" fmla="val 2512"/>
              <a:gd name="f81" fmla="val 82"/>
              <a:gd name="f82" fmla="val 2314"/>
              <a:gd name="f83" fmla="val 56"/>
              <a:gd name="f84" fmla="val 2126"/>
              <a:gd name="f85" fmla="val 36"/>
              <a:gd name="f86" fmla="val 1948"/>
              <a:gd name="f87" fmla="val 20"/>
              <a:gd name="f88" fmla="val 1776"/>
              <a:gd name="f89" fmla="val 10"/>
              <a:gd name="f90" fmla="val 1616"/>
              <a:gd name="f91" fmla="val 2"/>
              <a:gd name="f92" fmla="val 1462"/>
              <a:gd name="f93" fmla="val 1318"/>
              <a:gd name="f94" fmla="val 1182"/>
              <a:gd name="f95" fmla="val 4"/>
              <a:gd name="f96" fmla="val 1054"/>
              <a:gd name="f97" fmla="val 934"/>
              <a:gd name="f98" fmla="val 822"/>
              <a:gd name="f99" fmla="val 30"/>
              <a:gd name="f100" fmla="val 716"/>
              <a:gd name="f101" fmla="val 44"/>
              <a:gd name="f102" fmla="val 58"/>
              <a:gd name="f103" fmla="val 530"/>
              <a:gd name="f104" fmla="val 74"/>
              <a:gd name="f105" fmla="val 450"/>
              <a:gd name="f106" fmla="val 92"/>
              <a:gd name="f107" fmla="val 374"/>
              <a:gd name="f108" fmla="val 108"/>
              <a:gd name="f109" fmla="val 308"/>
              <a:gd name="f110" fmla="val 126"/>
              <a:gd name="f111" fmla="val 248"/>
              <a:gd name="f112" fmla="val 144"/>
              <a:gd name="f113" fmla="val 194"/>
              <a:gd name="f114" fmla="val 160"/>
              <a:gd name="f115" fmla="val 176"/>
              <a:gd name="f116" fmla="val 48"/>
              <a:gd name="f117" fmla="val 216"/>
              <a:gd name="f118" fmla="val 12"/>
              <a:gd name="f119" fmla="val 234"/>
              <a:gd name="f120" fmla="val 1186"/>
              <a:gd name="f121" fmla="val 510"/>
              <a:gd name="f122" fmla="+- 0 0 -90"/>
              <a:gd name="f123" fmla="*/ f3 1 8196"/>
              <a:gd name="f124" fmla="*/ f4 1 1192"/>
              <a:gd name="f125" fmla="+- f7 0 f5"/>
              <a:gd name="f126" fmla="+- f6 0 f5"/>
              <a:gd name="f127" fmla="*/ f122 f0 1"/>
              <a:gd name="f128" fmla="*/ f126 1 8196"/>
              <a:gd name="f129" fmla="*/ f125 1 1192"/>
              <a:gd name="f130" fmla="*/ 8719055 f126 1"/>
              <a:gd name="f131" fmla="*/ 570733 f125 1"/>
              <a:gd name="f132" fmla="*/ 8557275 f126 1"/>
              <a:gd name="f133" fmla="*/ 635386 f125 1"/>
              <a:gd name="f134" fmla="*/ 8384853 f126 1"/>
              <a:gd name="f135" fmla="*/ 691122 f125 1"/>
              <a:gd name="f136" fmla="*/ 8201787 f126 1"/>
              <a:gd name="f137" fmla="*/ 742398 f125 1"/>
              <a:gd name="f138" fmla="*/ 8005948 f126 1"/>
              <a:gd name="f139" fmla="*/ 782528 f125 1"/>
              <a:gd name="f140" fmla="*/ 7793081 f126 1"/>
              <a:gd name="f141" fmla="*/ 813740 f125 1"/>
              <a:gd name="f142" fmla="*/ 7563184 f126 1"/>
              <a:gd name="f143" fmla="*/ 836034 f125 1"/>
              <a:gd name="f144" fmla="*/ 7314129 f126 1"/>
              <a:gd name="f145" fmla="*/ 849411 f125 1"/>
              <a:gd name="f146" fmla="*/ 7043787 f126 1"/>
              <a:gd name="f147" fmla="*/ 847181 f125 1"/>
              <a:gd name="f148" fmla="*/ 6750030 f126 1"/>
              <a:gd name="f149" fmla="*/ 6430729 f126 1"/>
              <a:gd name="f150" fmla="*/ 809281 f125 1"/>
              <a:gd name="f151" fmla="*/ 6083754 f126 1"/>
              <a:gd name="f152" fmla="*/ 769151 f125 1"/>
              <a:gd name="f153" fmla="*/ 5709108 f126 1"/>
              <a:gd name="f154" fmla="*/ 715645 f125 1"/>
              <a:gd name="f155" fmla="*/ 5302531 f126 1"/>
              <a:gd name="f156" fmla="*/ 644304 f125 1"/>
              <a:gd name="f157" fmla="*/ 4861895 f126 1"/>
              <a:gd name="f158" fmla="*/ 557356 f125 1"/>
              <a:gd name="f159" fmla="*/ 4387200 f126 1"/>
              <a:gd name="f160" fmla="*/ 452573 f125 1"/>
              <a:gd name="f161" fmla="*/ 3874189 f126 1"/>
              <a:gd name="f162" fmla="*/ 329955 f125 1"/>
              <a:gd name="f163" fmla="*/ 3614491 f126 1"/>
              <a:gd name="f164" fmla="*/ 267531 f125 1"/>
              <a:gd name="f165" fmla="*/ 3122767 f126 1"/>
              <a:gd name="f166" fmla="*/ 164977 f125 1"/>
              <a:gd name="f167" fmla="*/ 2673616 f126 1"/>
              <a:gd name="f168" fmla="*/ 91406 f125 1"/>
              <a:gd name="f169" fmla="*/ 2262782 f126 1"/>
              <a:gd name="f170" fmla="*/ 40130 f125 1"/>
              <a:gd name="f171" fmla="*/ 1890264 f126 1"/>
              <a:gd name="f172" fmla="*/ 11147 f125 1"/>
              <a:gd name="f173" fmla="*/ 1556062 f126 1"/>
              <a:gd name="f174" fmla="*/ 0 f125 1"/>
              <a:gd name="f175" fmla="*/ 1258047 f126 1"/>
              <a:gd name="f176" fmla="*/ 4459 f125 1"/>
              <a:gd name="f177" fmla="*/ 994091 f126 1"/>
              <a:gd name="f178" fmla="*/ 22294 f125 1"/>
              <a:gd name="f179" fmla="*/ 762066 f126 1"/>
              <a:gd name="f180" fmla="*/ 49047 f125 1"/>
              <a:gd name="f181" fmla="*/ 564099 f126 1"/>
              <a:gd name="f182" fmla="*/ 82489 f125 1"/>
              <a:gd name="f183" fmla="*/ 398062 f126 1"/>
              <a:gd name="f184" fmla="*/ 120389 f125 1"/>
              <a:gd name="f185" fmla="*/ 263956 f126 1"/>
              <a:gd name="f186" fmla="*/ 160519 f125 1"/>
              <a:gd name="f187" fmla="*/ 157522 f126 1"/>
              <a:gd name="f188" fmla="*/ 196189 f125 1"/>
              <a:gd name="f189" fmla="*/ 51088 f126 1"/>
              <a:gd name="f190" fmla="*/ 240778 f125 1"/>
              <a:gd name="f191" fmla="*/ 0 f126 1"/>
              <a:gd name="f192" fmla="*/ 1328737 f125 1"/>
              <a:gd name="f193" fmla="*/ 8723312 f126 1"/>
              <a:gd name="f194" fmla="*/ 1322049 f125 1"/>
              <a:gd name="f195" fmla="*/ 568503 f125 1"/>
              <a:gd name="f196" fmla="*/ f127 1 f2"/>
              <a:gd name="f197" fmla="*/ f130 1 8196"/>
              <a:gd name="f198" fmla="*/ f131 1 1192"/>
              <a:gd name="f199" fmla="*/ f132 1 8196"/>
              <a:gd name="f200" fmla="*/ f133 1 1192"/>
              <a:gd name="f201" fmla="*/ f134 1 8196"/>
              <a:gd name="f202" fmla="*/ f135 1 1192"/>
              <a:gd name="f203" fmla="*/ f136 1 8196"/>
              <a:gd name="f204" fmla="*/ f137 1 1192"/>
              <a:gd name="f205" fmla="*/ f138 1 8196"/>
              <a:gd name="f206" fmla="*/ f139 1 1192"/>
              <a:gd name="f207" fmla="*/ f140 1 8196"/>
              <a:gd name="f208" fmla="*/ f141 1 1192"/>
              <a:gd name="f209" fmla="*/ f142 1 8196"/>
              <a:gd name="f210" fmla="*/ f143 1 1192"/>
              <a:gd name="f211" fmla="*/ f144 1 8196"/>
              <a:gd name="f212" fmla="*/ f145 1 1192"/>
              <a:gd name="f213" fmla="*/ f146 1 8196"/>
              <a:gd name="f214" fmla="*/ f147 1 1192"/>
              <a:gd name="f215" fmla="*/ f148 1 8196"/>
              <a:gd name="f216" fmla="*/ f149 1 8196"/>
              <a:gd name="f217" fmla="*/ f150 1 1192"/>
              <a:gd name="f218" fmla="*/ f151 1 8196"/>
              <a:gd name="f219" fmla="*/ f152 1 1192"/>
              <a:gd name="f220" fmla="*/ f153 1 8196"/>
              <a:gd name="f221" fmla="*/ f154 1 1192"/>
              <a:gd name="f222" fmla="*/ f155 1 8196"/>
              <a:gd name="f223" fmla="*/ f156 1 1192"/>
              <a:gd name="f224" fmla="*/ f157 1 8196"/>
              <a:gd name="f225" fmla="*/ f158 1 1192"/>
              <a:gd name="f226" fmla="*/ f159 1 8196"/>
              <a:gd name="f227" fmla="*/ f160 1 1192"/>
              <a:gd name="f228" fmla="*/ f161 1 8196"/>
              <a:gd name="f229" fmla="*/ f162 1 1192"/>
              <a:gd name="f230" fmla="*/ f163 1 8196"/>
              <a:gd name="f231" fmla="*/ f164 1 1192"/>
              <a:gd name="f232" fmla="*/ f165 1 8196"/>
              <a:gd name="f233" fmla="*/ f166 1 1192"/>
              <a:gd name="f234" fmla="*/ f167 1 8196"/>
              <a:gd name="f235" fmla="*/ f168 1 1192"/>
              <a:gd name="f236" fmla="*/ f169 1 8196"/>
              <a:gd name="f237" fmla="*/ f170 1 1192"/>
              <a:gd name="f238" fmla="*/ f171 1 8196"/>
              <a:gd name="f239" fmla="*/ f172 1 1192"/>
              <a:gd name="f240" fmla="*/ f173 1 8196"/>
              <a:gd name="f241" fmla="*/ f174 1 1192"/>
              <a:gd name="f242" fmla="*/ f175 1 8196"/>
              <a:gd name="f243" fmla="*/ f176 1 1192"/>
              <a:gd name="f244" fmla="*/ f177 1 8196"/>
              <a:gd name="f245" fmla="*/ f178 1 1192"/>
              <a:gd name="f246" fmla="*/ f179 1 8196"/>
              <a:gd name="f247" fmla="*/ f180 1 1192"/>
              <a:gd name="f248" fmla="*/ f181 1 8196"/>
              <a:gd name="f249" fmla="*/ f182 1 1192"/>
              <a:gd name="f250" fmla="*/ f183 1 8196"/>
              <a:gd name="f251" fmla="*/ f184 1 1192"/>
              <a:gd name="f252" fmla="*/ f185 1 8196"/>
              <a:gd name="f253" fmla="*/ f186 1 1192"/>
              <a:gd name="f254" fmla="*/ f187 1 8196"/>
              <a:gd name="f255" fmla="*/ f188 1 1192"/>
              <a:gd name="f256" fmla="*/ f189 1 8196"/>
              <a:gd name="f257" fmla="*/ f190 1 1192"/>
              <a:gd name="f258" fmla="*/ f191 1 8196"/>
              <a:gd name="f259" fmla="*/ f192 1 1192"/>
              <a:gd name="f260" fmla="*/ f193 1 8196"/>
              <a:gd name="f261" fmla="*/ f194 1 1192"/>
              <a:gd name="f262" fmla="*/ f195 1 1192"/>
              <a:gd name="f263" fmla="*/ 0 1 f128"/>
              <a:gd name="f264" fmla="*/ f6 1 f128"/>
              <a:gd name="f265" fmla="*/ 0 1 f129"/>
              <a:gd name="f266" fmla="*/ f7 1 f129"/>
              <a:gd name="f267" fmla="+- f196 0 f1"/>
              <a:gd name="f268" fmla="*/ f197 1 f128"/>
              <a:gd name="f269" fmla="*/ f198 1 f129"/>
              <a:gd name="f270" fmla="*/ f199 1 f128"/>
              <a:gd name="f271" fmla="*/ f200 1 f129"/>
              <a:gd name="f272" fmla="*/ f201 1 f128"/>
              <a:gd name="f273" fmla="*/ f202 1 f129"/>
              <a:gd name="f274" fmla="*/ f203 1 f128"/>
              <a:gd name="f275" fmla="*/ f204 1 f129"/>
              <a:gd name="f276" fmla="*/ f205 1 f128"/>
              <a:gd name="f277" fmla="*/ f206 1 f129"/>
              <a:gd name="f278" fmla="*/ f207 1 f128"/>
              <a:gd name="f279" fmla="*/ f208 1 f129"/>
              <a:gd name="f280" fmla="*/ f209 1 f128"/>
              <a:gd name="f281" fmla="*/ f210 1 f129"/>
              <a:gd name="f282" fmla="*/ f211 1 f128"/>
              <a:gd name="f283" fmla="*/ f212 1 f129"/>
              <a:gd name="f284" fmla="*/ f213 1 f128"/>
              <a:gd name="f285" fmla="*/ f214 1 f129"/>
              <a:gd name="f286" fmla="*/ f215 1 f128"/>
              <a:gd name="f287" fmla="*/ f216 1 f128"/>
              <a:gd name="f288" fmla="*/ f217 1 f129"/>
              <a:gd name="f289" fmla="*/ f218 1 f128"/>
              <a:gd name="f290" fmla="*/ f219 1 f129"/>
              <a:gd name="f291" fmla="*/ f220 1 f128"/>
              <a:gd name="f292" fmla="*/ f221 1 f129"/>
              <a:gd name="f293" fmla="*/ f222 1 f128"/>
              <a:gd name="f294" fmla="*/ f223 1 f129"/>
              <a:gd name="f295" fmla="*/ f224 1 f128"/>
              <a:gd name="f296" fmla="*/ f225 1 f129"/>
              <a:gd name="f297" fmla="*/ f226 1 f128"/>
              <a:gd name="f298" fmla="*/ f227 1 f129"/>
              <a:gd name="f299" fmla="*/ f228 1 f128"/>
              <a:gd name="f300" fmla="*/ f229 1 f129"/>
              <a:gd name="f301" fmla="*/ f230 1 f128"/>
              <a:gd name="f302" fmla="*/ f231 1 f129"/>
              <a:gd name="f303" fmla="*/ f232 1 f128"/>
              <a:gd name="f304" fmla="*/ f233 1 f129"/>
              <a:gd name="f305" fmla="*/ f234 1 f128"/>
              <a:gd name="f306" fmla="*/ f235 1 f129"/>
              <a:gd name="f307" fmla="*/ f236 1 f128"/>
              <a:gd name="f308" fmla="*/ f237 1 f129"/>
              <a:gd name="f309" fmla="*/ f238 1 f128"/>
              <a:gd name="f310" fmla="*/ f239 1 f129"/>
              <a:gd name="f311" fmla="*/ f240 1 f128"/>
              <a:gd name="f312" fmla="*/ f241 1 f129"/>
              <a:gd name="f313" fmla="*/ f242 1 f128"/>
              <a:gd name="f314" fmla="*/ f243 1 f129"/>
              <a:gd name="f315" fmla="*/ f244 1 f128"/>
              <a:gd name="f316" fmla="*/ f245 1 f129"/>
              <a:gd name="f317" fmla="*/ f246 1 f128"/>
              <a:gd name="f318" fmla="*/ f247 1 f129"/>
              <a:gd name="f319" fmla="*/ f248 1 f128"/>
              <a:gd name="f320" fmla="*/ f249 1 f129"/>
              <a:gd name="f321" fmla="*/ f250 1 f128"/>
              <a:gd name="f322" fmla="*/ f251 1 f129"/>
              <a:gd name="f323" fmla="*/ f252 1 f128"/>
              <a:gd name="f324" fmla="*/ f253 1 f129"/>
              <a:gd name="f325" fmla="*/ f254 1 f128"/>
              <a:gd name="f326" fmla="*/ f255 1 f129"/>
              <a:gd name="f327" fmla="*/ f256 1 f128"/>
              <a:gd name="f328" fmla="*/ f257 1 f129"/>
              <a:gd name="f329" fmla="*/ f258 1 f128"/>
              <a:gd name="f330" fmla="*/ f259 1 f129"/>
              <a:gd name="f331" fmla="*/ f260 1 f128"/>
              <a:gd name="f332" fmla="*/ f261 1 f129"/>
              <a:gd name="f333" fmla="*/ f262 1 f129"/>
              <a:gd name="f334" fmla="*/ f263 f123 1"/>
              <a:gd name="f335" fmla="*/ f264 f123 1"/>
              <a:gd name="f336" fmla="*/ f266 f124 1"/>
              <a:gd name="f337" fmla="*/ f265 f124 1"/>
              <a:gd name="f338" fmla="*/ f268 f123 1"/>
              <a:gd name="f339" fmla="*/ f269 f124 1"/>
              <a:gd name="f340" fmla="*/ f270 f123 1"/>
              <a:gd name="f341" fmla="*/ f271 f124 1"/>
              <a:gd name="f342" fmla="*/ f272 f123 1"/>
              <a:gd name="f343" fmla="*/ f273 f124 1"/>
              <a:gd name="f344" fmla="*/ f274 f123 1"/>
              <a:gd name="f345" fmla="*/ f275 f124 1"/>
              <a:gd name="f346" fmla="*/ f276 f123 1"/>
              <a:gd name="f347" fmla="*/ f277 f124 1"/>
              <a:gd name="f348" fmla="*/ f278 f123 1"/>
              <a:gd name="f349" fmla="*/ f279 f124 1"/>
              <a:gd name="f350" fmla="*/ f280 f123 1"/>
              <a:gd name="f351" fmla="*/ f281 f124 1"/>
              <a:gd name="f352" fmla="*/ f282 f123 1"/>
              <a:gd name="f353" fmla="*/ f283 f124 1"/>
              <a:gd name="f354" fmla="*/ f284 f123 1"/>
              <a:gd name="f355" fmla="*/ f285 f124 1"/>
              <a:gd name="f356" fmla="*/ f286 f123 1"/>
              <a:gd name="f357" fmla="*/ f287 f123 1"/>
              <a:gd name="f358" fmla="*/ f288 f124 1"/>
              <a:gd name="f359" fmla="*/ f289 f123 1"/>
              <a:gd name="f360" fmla="*/ f290 f124 1"/>
              <a:gd name="f361" fmla="*/ f291 f123 1"/>
              <a:gd name="f362" fmla="*/ f292 f124 1"/>
              <a:gd name="f363" fmla="*/ f293 f123 1"/>
              <a:gd name="f364" fmla="*/ f294 f124 1"/>
              <a:gd name="f365" fmla="*/ f295 f123 1"/>
              <a:gd name="f366" fmla="*/ f296 f124 1"/>
              <a:gd name="f367" fmla="*/ f297 f123 1"/>
              <a:gd name="f368" fmla="*/ f298 f124 1"/>
              <a:gd name="f369" fmla="*/ f299 f123 1"/>
              <a:gd name="f370" fmla="*/ f300 f124 1"/>
              <a:gd name="f371" fmla="*/ f301 f123 1"/>
              <a:gd name="f372" fmla="*/ f302 f124 1"/>
              <a:gd name="f373" fmla="*/ f303 f123 1"/>
              <a:gd name="f374" fmla="*/ f304 f124 1"/>
              <a:gd name="f375" fmla="*/ f305 f123 1"/>
              <a:gd name="f376" fmla="*/ f306 f124 1"/>
              <a:gd name="f377" fmla="*/ f307 f123 1"/>
              <a:gd name="f378" fmla="*/ f308 f124 1"/>
              <a:gd name="f379" fmla="*/ f309 f123 1"/>
              <a:gd name="f380" fmla="*/ f310 f124 1"/>
              <a:gd name="f381" fmla="*/ f311 f123 1"/>
              <a:gd name="f382" fmla="*/ f312 f124 1"/>
              <a:gd name="f383" fmla="*/ f313 f123 1"/>
              <a:gd name="f384" fmla="*/ f314 f124 1"/>
              <a:gd name="f385" fmla="*/ f315 f123 1"/>
              <a:gd name="f386" fmla="*/ f316 f124 1"/>
              <a:gd name="f387" fmla="*/ f317 f123 1"/>
              <a:gd name="f388" fmla="*/ f318 f124 1"/>
              <a:gd name="f389" fmla="*/ f319 f123 1"/>
              <a:gd name="f390" fmla="*/ f320 f124 1"/>
              <a:gd name="f391" fmla="*/ f321 f123 1"/>
              <a:gd name="f392" fmla="*/ f322 f124 1"/>
              <a:gd name="f393" fmla="*/ f323 f123 1"/>
              <a:gd name="f394" fmla="*/ f324 f124 1"/>
              <a:gd name="f395" fmla="*/ f325 f123 1"/>
              <a:gd name="f396" fmla="*/ f326 f124 1"/>
              <a:gd name="f397" fmla="*/ f327 f123 1"/>
              <a:gd name="f398" fmla="*/ f328 f124 1"/>
              <a:gd name="f399" fmla="*/ f329 f123 1"/>
              <a:gd name="f400" fmla="*/ f330 f124 1"/>
              <a:gd name="f401" fmla="*/ f331 f123 1"/>
              <a:gd name="f402" fmla="*/ f332 f124 1"/>
              <a:gd name="f403" fmla="*/ f333 f1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7">
                <a:pos x="f338" y="f339"/>
              </a:cxn>
              <a:cxn ang="f267">
                <a:pos x="f340" y="f341"/>
              </a:cxn>
              <a:cxn ang="f267">
                <a:pos x="f342" y="f343"/>
              </a:cxn>
              <a:cxn ang="f267">
                <a:pos x="f344" y="f345"/>
              </a:cxn>
              <a:cxn ang="f267">
                <a:pos x="f346" y="f347"/>
              </a:cxn>
              <a:cxn ang="f267">
                <a:pos x="f348" y="f349"/>
              </a:cxn>
              <a:cxn ang="f267">
                <a:pos x="f350" y="f351"/>
              </a:cxn>
              <a:cxn ang="f267">
                <a:pos x="f352" y="f353"/>
              </a:cxn>
              <a:cxn ang="f267">
                <a:pos x="f354" y="f355"/>
              </a:cxn>
              <a:cxn ang="f267">
                <a:pos x="f356" y="f351"/>
              </a:cxn>
              <a:cxn ang="f267">
                <a:pos x="f357" y="f358"/>
              </a:cxn>
              <a:cxn ang="f267">
                <a:pos x="f359" y="f360"/>
              </a:cxn>
              <a:cxn ang="f267">
                <a:pos x="f361" y="f362"/>
              </a:cxn>
              <a:cxn ang="f267">
                <a:pos x="f363" y="f364"/>
              </a:cxn>
              <a:cxn ang="f267">
                <a:pos x="f365" y="f366"/>
              </a:cxn>
              <a:cxn ang="f267">
                <a:pos x="f367" y="f368"/>
              </a:cxn>
              <a:cxn ang="f267">
                <a:pos x="f369" y="f370"/>
              </a:cxn>
              <a:cxn ang="f267">
                <a:pos x="f371" y="f372"/>
              </a:cxn>
              <a:cxn ang="f267">
                <a:pos x="f373" y="f374"/>
              </a:cxn>
              <a:cxn ang="f267">
                <a:pos x="f375" y="f376"/>
              </a:cxn>
              <a:cxn ang="f267">
                <a:pos x="f377" y="f378"/>
              </a:cxn>
              <a:cxn ang="f267">
                <a:pos x="f379" y="f380"/>
              </a:cxn>
              <a:cxn ang="f267">
                <a:pos x="f381" y="f382"/>
              </a:cxn>
              <a:cxn ang="f267">
                <a:pos x="f383" y="f384"/>
              </a:cxn>
              <a:cxn ang="f267">
                <a:pos x="f385" y="f386"/>
              </a:cxn>
              <a:cxn ang="f267">
                <a:pos x="f387" y="f388"/>
              </a:cxn>
              <a:cxn ang="f267">
                <a:pos x="f389" y="f390"/>
              </a:cxn>
              <a:cxn ang="f267">
                <a:pos x="f391" y="f392"/>
              </a:cxn>
              <a:cxn ang="f267">
                <a:pos x="f393" y="f394"/>
              </a:cxn>
              <a:cxn ang="f267">
                <a:pos x="f395" y="f396"/>
              </a:cxn>
              <a:cxn ang="f267">
                <a:pos x="f397" y="f398"/>
              </a:cxn>
              <a:cxn ang="f267">
                <a:pos x="f399" y="f372"/>
              </a:cxn>
              <a:cxn ang="f267">
                <a:pos x="f338" y="f400"/>
              </a:cxn>
              <a:cxn ang="f267">
                <a:pos x="f401" y="f402"/>
              </a:cxn>
              <a:cxn ang="f267">
                <a:pos x="f401" y="f403"/>
              </a:cxn>
              <a:cxn ang="f267">
                <a:pos x="f338" y="f339"/>
              </a:cxn>
            </a:cxnLst>
            <a:rect l="f334" t="f337" r="f335" b="f336"/>
            <a:pathLst>
              <a:path w="8196" h="1192">
                <a:moveTo>
                  <a:pt x="f8" y="f9"/>
                </a:move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7"/>
                </a:lnTo>
                <a:lnTo>
                  <a:pt x="f39" y="f40"/>
                </a:lnTo>
                <a:lnTo>
                  <a:pt x="f41" y="f42"/>
                </a:lnTo>
                <a:lnTo>
                  <a:pt x="f43" y="f3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5"/>
                </a:lnTo>
                <a:lnTo>
                  <a:pt x="f93" y="f5"/>
                </a:lnTo>
                <a:lnTo>
                  <a:pt x="f94" y="f95"/>
                </a:lnTo>
                <a:lnTo>
                  <a:pt x="f96" y="f89"/>
                </a:lnTo>
                <a:lnTo>
                  <a:pt x="f97" y="f87"/>
                </a:lnTo>
                <a:lnTo>
                  <a:pt x="f98" y="f99"/>
                </a:lnTo>
                <a:lnTo>
                  <a:pt x="f100" y="f101"/>
                </a:lnTo>
                <a:lnTo>
                  <a:pt x="f17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77" y="f115"/>
                </a:lnTo>
                <a:lnTo>
                  <a:pt x="f108" y="f75"/>
                </a:lnTo>
                <a:lnTo>
                  <a:pt x="f116" y="f117"/>
                </a:lnTo>
                <a:lnTo>
                  <a:pt x="f118" y="f119"/>
                </a:lnTo>
                <a:lnTo>
                  <a:pt x="f5" y="f73"/>
                </a:lnTo>
                <a:lnTo>
                  <a:pt x="f5" y="f7"/>
                </a:lnTo>
                <a:lnTo>
                  <a:pt x="f8" y="f7"/>
                </a:lnTo>
                <a:lnTo>
                  <a:pt x="f6" y="f120"/>
                </a:lnTo>
                <a:lnTo>
                  <a:pt x="f6" y="f121"/>
                </a:lnTo>
                <a:lnTo>
                  <a:pt x="f8" y="f9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ndara" pitchFamily="34"/>
              <a:ea typeface=""/>
              <a:cs typeface="Arial" pitchFamily="3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15C3DE-AE1A-435A-9824-3767BB1952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0044" y="2463559"/>
            <a:ext cx="10363200" cy="15240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b="0" i="0" u="none" strike="noStrike" cap="none" spc="0" baseline="0">
                <a:solidFill>
                  <a:srgbClr val="FFFFFF"/>
                </a:solidFill>
                <a:uFillTx/>
                <a:latin typeface="Candara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6855128-C320-4267-9665-EEF5983015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23155" y="1437445"/>
            <a:ext cx="8556979" cy="9398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rm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en-US" sz="2000" b="0" i="0" u="none" strike="noStrike" cap="none" spc="0" baseline="0">
                <a:solidFill>
                  <a:srgbClr val="FFFFFF"/>
                </a:solidFill>
                <a:uFillTx/>
                <a:latin typeface="Candara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6B95627-FEA6-43FF-9DEF-1A9593DDB107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6885517" y="6249989"/>
            <a:ext cx="504824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7517EE44-2FCF-4E02-9F91-54DB037940C6}" type="datetime1">
              <a:rPr lang="en-US"/>
              <a:pPr lvl="0"/>
              <a:t>2/9/2021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8C926C9-C863-4891-A11D-4876A76F18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58239" y="6249989"/>
            <a:ext cx="504825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834D405-C125-4613-90D5-F4C0086170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321295" y="6249989"/>
            <a:ext cx="154939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D4C486EE-FE3D-4833-83E1-BB31503879DE}" type="slidenum"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FCE7B6-B96B-4423-B1F8-1B095E271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58" y="5796592"/>
            <a:ext cx="3247607" cy="8325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83F81FD9-B7E3-4167-8626-B527A179038E}"/>
              </a:ext>
            </a:extLst>
          </p:cNvPr>
          <p:cNvSpPr txBox="1"/>
          <p:nvPr/>
        </p:nvSpPr>
        <p:spPr>
          <a:xfrm>
            <a:off x="4155022" y="6182322"/>
            <a:ext cx="8036977" cy="5238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45710" rIns="91412" bIns="4571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205E86"/>
                </a:solidFill>
                <a:uFillTx/>
                <a:latin typeface="Lucida Calligraphy" pitchFamily="66"/>
                <a:ea typeface=""/>
                <a:cs typeface="Arial"/>
              </a:rPr>
              <a:t>Fix It All With  a “Total Call”</a:t>
            </a:r>
          </a:p>
        </p:txBody>
      </p:sp>
    </p:spTree>
    <p:extLst>
      <p:ext uri="{BB962C8B-B14F-4D97-AF65-F5344CB8AC3E}">
        <p14:creationId xmlns:p14="http://schemas.microsoft.com/office/powerpoint/2010/main" val="415642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E0B1E-4793-4679-826B-42D6F3DF2B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338136"/>
            <a:ext cx="10972800" cy="12525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b="0" i="0" u="none" strike="noStrike" cap="none" spc="0" baseline="0">
                <a:solidFill>
                  <a:srgbClr val="FFFFFF"/>
                </a:solidFill>
                <a:uFillTx/>
                <a:latin typeface="Candara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A4DFB00D-311D-4811-8657-C5303210DEDC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609600" y="1676396"/>
            <a:ext cx="5377976" cy="34472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273048" marR="0" lvl="0" indent="-27304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24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1pPr>
            <a:lvl2pPr marL="576264" marR="0" lvl="1" indent="-273048" fontAlgn="auto">
              <a:lnSpc>
                <a:spcPct val="100000"/>
              </a:lnSpc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22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2pPr>
            <a:lvl3pPr marL="855658" marR="0" lvl="2" fontAlgn="auto">
              <a:lnSpc>
                <a:spcPct val="100000"/>
              </a:lnSpc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3pPr>
            <a:lvl4pPr marL="1143000" marR="0" lvl="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4pPr>
            <a:lvl5pPr marL="1462089" marR="0" lvl="4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16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8D962785-2347-49F1-9167-29982E863719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096000" y="1676396"/>
            <a:ext cx="5486400" cy="34472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273048" marR="0" lvl="0" indent="-27304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24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1pPr>
            <a:lvl2pPr marL="576264" marR="0" lvl="1" indent="-273048" fontAlgn="auto">
              <a:lnSpc>
                <a:spcPct val="100000"/>
              </a:lnSpc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22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2pPr>
            <a:lvl3pPr marL="855658" marR="0" lvl="2" fontAlgn="auto">
              <a:lnSpc>
                <a:spcPct val="100000"/>
              </a:lnSpc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3pPr>
            <a:lvl4pPr marL="1143000" marR="0" lvl="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4pPr>
            <a:lvl5pPr marL="1462089" marR="0" lvl="4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16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5DEF00-8AA2-49DB-88AA-CB131CE8F4B6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6885517" y="6249989"/>
            <a:ext cx="504824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B071D9B8-AACA-4021-AC68-3D0D0E02B560}" type="datetime1">
              <a:rPr lang="en-US"/>
              <a:pPr lvl="0"/>
              <a:t>2/9/2021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FE328E-7081-47F8-AF0C-16A3A18446D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58239" y="6249989"/>
            <a:ext cx="504825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EBAF34-BA01-4A87-983E-A8C214C505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321295" y="6249989"/>
            <a:ext cx="154939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1E6B1229-C77C-4D55-8746-7BAEC9165E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6074C-22A8-4B29-BF07-561CFE5FAE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338136"/>
            <a:ext cx="10972800" cy="12525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b="0" i="0" u="none" strike="noStrike" cap="none" spc="0" baseline="0">
                <a:solidFill>
                  <a:srgbClr val="FFFFFF"/>
                </a:solidFill>
                <a:uFillTx/>
                <a:latin typeface="Candara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399D4-CF7D-4D06-9E79-F619A651A7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8539" y="1752604"/>
            <a:ext cx="5389924" cy="639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en-US" sz="24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A91E6-C6F4-4F01-B339-55751F7EA112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09600" y="2503490"/>
            <a:ext cx="5386912" cy="26971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273048" marR="0" lvl="0" indent="-273048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20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1pPr>
            <a:lvl2pPr marL="576264" marR="0" lvl="1" indent="-273048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18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2pPr>
            <a:lvl3pPr marL="855658" marR="0" lvl="2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16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3pPr>
            <a:lvl4pPr marL="1143000" marR="0" lvl="3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14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4pPr>
            <a:lvl5pPr marL="1462089" marR="0" lvl="4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14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D5620A-E5AC-4DCD-A946-2F35F6461EB8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197595" y="1752604"/>
            <a:ext cx="5389035" cy="639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en-US" sz="24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6556BA-66E0-46F2-A6BA-C0915FD268E6}"/>
              </a:ext>
            </a:extLst>
          </p:cNvPr>
          <p:cNvSpPr txBox="1">
            <a:spLocks noGrp="1"/>
          </p:cNvSpPr>
          <p:nvPr>
            <p:ph sz="quarter" idx="4"/>
          </p:nvPr>
        </p:nvSpPr>
        <p:spPr>
          <a:xfrm>
            <a:off x="6193364" y="2503490"/>
            <a:ext cx="5389035" cy="26971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273048" marR="0" lvl="0" indent="-273048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20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1pPr>
            <a:lvl2pPr marL="576264" marR="0" lvl="1" indent="-273048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18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2pPr>
            <a:lvl3pPr marL="855658" marR="0" lvl="2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16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3pPr>
            <a:lvl4pPr marL="1143000" marR="0" lvl="3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14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4pPr>
            <a:lvl5pPr marL="1462089" marR="0" lvl="4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14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DE5FE0E-0B98-4BD2-B40E-D8BAFAD45B74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6885517" y="6249989"/>
            <a:ext cx="504824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1E94BCF8-46E4-4B2C-ACD8-3AE0CEE08E76}" type="datetime1">
              <a:rPr lang="en-US"/>
              <a:pPr lvl="0"/>
              <a:t>2/9/2021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88A4B2B-AB05-4900-9B9C-3CAC2D3EB3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58239" y="6249989"/>
            <a:ext cx="504825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2681718-84FC-4A24-8212-9CBDE78768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321295" y="6249989"/>
            <a:ext cx="154939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0E576C1E-9974-437B-9D99-642010FF0A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5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F0004-A1F3-4A87-B9EF-4951D9D0F0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338136"/>
            <a:ext cx="10972800" cy="12525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b="0" i="0" u="none" strike="noStrike" cap="none" spc="0" baseline="0">
                <a:solidFill>
                  <a:srgbClr val="FFFFFF"/>
                </a:solidFill>
                <a:uFillTx/>
                <a:latin typeface="Candara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5FD7F6E-7A0B-401A-A271-F6B26BAEC30D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6885517" y="6249989"/>
            <a:ext cx="504824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4696EC29-D8F6-451B-8603-3B1B8C97C4C9}" type="datetime1">
              <a:rPr lang="en-US"/>
              <a:pPr lvl="0"/>
              <a:t>2/9/2021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B627F28-6E70-4BB0-8C77-20146B58D0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58239" y="6249989"/>
            <a:ext cx="504825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5ACA227-8097-49C2-9148-7CC4A7A17B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321295" y="6249989"/>
            <a:ext cx="154939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F22AAB9A-A446-477F-9C1F-C84966855B2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0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38019CF-6038-4BA5-A84D-C18DD7245CB4}"/>
              </a:ext>
            </a:extLst>
          </p:cNvPr>
          <p:cNvSpPr/>
          <p:nvPr/>
        </p:nvSpPr>
        <p:spPr>
          <a:xfrm>
            <a:off x="304800" y="228600"/>
            <a:ext cx="11595104" cy="1427158"/>
          </a:xfrm>
          <a:custGeom>
            <a:avLst>
              <a:gd name="f10" fmla="val 1541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541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ndara"/>
              <a:ea typeface=""/>
              <a:cs typeface=""/>
            </a:endParaRP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4860F264-EBA9-4D6E-8C24-D9EAD95B81BD}"/>
              </a:ext>
            </a:extLst>
          </p:cNvPr>
          <p:cNvGrpSpPr/>
          <p:nvPr/>
        </p:nvGrpSpPr>
        <p:grpSpPr>
          <a:xfrm>
            <a:off x="281513" y="714376"/>
            <a:ext cx="11631081" cy="1330323"/>
            <a:chOff x="211134" y="714375"/>
            <a:chExt cx="8723311" cy="1330323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40B004CC-E267-4F4F-AC20-08519FAAACC2}"/>
                </a:ext>
              </a:extLst>
            </p:cNvPr>
            <p:cNvSpPr/>
            <p:nvPr/>
          </p:nvSpPr>
          <p:spPr>
            <a:xfrm>
              <a:off x="6046863" y="859462"/>
              <a:ext cx="2876409" cy="714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06"/>
                <a:gd name="f7" fmla="val 640"/>
                <a:gd name="f8" fmla="val 2700"/>
                <a:gd name="f9" fmla="val 2586"/>
                <a:gd name="f10" fmla="val 18"/>
                <a:gd name="f11" fmla="val 2470"/>
                <a:gd name="f12" fmla="val 38"/>
                <a:gd name="f13" fmla="val 2352"/>
                <a:gd name="f14" fmla="val 60"/>
                <a:gd name="f15" fmla="val 2230"/>
                <a:gd name="f16" fmla="val 82"/>
                <a:gd name="f17" fmla="val 2106"/>
                <a:gd name="f18" fmla="val 108"/>
                <a:gd name="f19" fmla="val 1978"/>
                <a:gd name="f20" fmla="val 134"/>
                <a:gd name="f21" fmla="val 1848"/>
                <a:gd name="f22" fmla="val 164"/>
                <a:gd name="f23" fmla="val 1714"/>
                <a:gd name="f24" fmla="val 194"/>
                <a:gd name="f25" fmla="val 1472"/>
                <a:gd name="f26" fmla="val 252"/>
                <a:gd name="f27" fmla="val 1236"/>
                <a:gd name="f28" fmla="val 304"/>
                <a:gd name="f29" fmla="val 1010"/>
                <a:gd name="f30" fmla="val 352"/>
                <a:gd name="f31" fmla="val 792"/>
                <a:gd name="f32" fmla="val 398"/>
                <a:gd name="f33" fmla="val 584"/>
                <a:gd name="f34" fmla="val 438"/>
                <a:gd name="f35" fmla="val 382"/>
                <a:gd name="f36" fmla="val 474"/>
                <a:gd name="f37" fmla="val 188"/>
                <a:gd name="f38" fmla="val 508"/>
                <a:gd name="f39" fmla="val 538"/>
                <a:gd name="f40" fmla="val 130"/>
                <a:gd name="f41" fmla="val 556"/>
                <a:gd name="f42" fmla="val 254"/>
                <a:gd name="f43" fmla="val 572"/>
                <a:gd name="f44" fmla="val 374"/>
                <a:gd name="f45" fmla="val 586"/>
                <a:gd name="f46" fmla="val 492"/>
                <a:gd name="f47" fmla="val 598"/>
                <a:gd name="f48" fmla="val 606"/>
                <a:gd name="f49" fmla="val 610"/>
                <a:gd name="f50" fmla="val 716"/>
                <a:gd name="f51" fmla="val 618"/>
                <a:gd name="f52" fmla="val 822"/>
                <a:gd name="f53" fmla="val 626"/>
                <a:gd name="f54" fmla="val 926"/>
                <a:gd name="f55" fmla="val 632"/>
                <a:gd name="f56" fmla="val 1028"/>
                <a:gd name="f57" fmla="val 636"/>
                <a:gd name="f58" fmla="val 1126"/>
                <a:gd name="f59" fmla="val 638"/>
                <a:gd name="f60" fmla="val 1220"/>
                <a:gd name="f61" fmla="val 1312"/>
                <a:gd name="f62" fmla="val 1402"/>
                <a:gd name="f63" fmla="val 1490"/>
                <a:gd name="f64" fmla="val 1574"/>
                <a:gd name="f65" fmla="val 1656"/>
                <a:gd name="f66" fmla="val 1734"/>
                <a:gd name="f67" fmla="val 620"/>
                <a:gd name="f68" fmla="val 1812"/>
                <a:gd name="f69" fmla="val 612"/>
                <a:gd name="f70" fmla="val 1886"/>
                <a:gd name="f71" fmla="val 602"/>
                <a:gd name="f72" fmla="val 1960"/>
                <a:gd name="f73" fmla="val 592"/>
                <a:gd name="f74" fmla="val 2030"/>
                <a:gd name="f75" fmla="val 580"/>
                <a:gd name="f76" fmla="val 2100"/>
                <a:gd name="f77" fmla="val 568"/>
                <a:gd name="f78" fmla="val 2166"/>
                <a:gd name="f79" fmla="val 554"/>
                <a:gd name="f80" fmla="val 2232"/>
                <a:gd name="f81" fmla="val 540"/>
                <a:gd name="f82" fmla="val 2296"/>
                <a:gd name="f83" fmla="val 524"/>
                <a:gd name="f84" fmla="val 2358"/>
                <a:gd name="f85" fmla="val 2418"/>
                <a:gd name="f86" fmla="val 490"/>
                <a:gd name="f87" fmla="val 2478"/>
                <a:gd name="f88" fmla="val 472"/>
                <a:gd name="f89" fmla="val 2592"/>
                <a:gd name="f90" fmla="val 432"/>
                <a:gd name="f91" fmla="val 2702"/>
                <a:gd name="f92" fmla="val 390"/>
                <a:gd name="f93" fmla="val 388"/>
                <a:gd name="f94" fmla="+- 0 0 -90"/>
                <a:gd name="f95" fmla="*/ f3 1 2706"/>
                <a:gd name="f96" fmla="*/ f4 1 640"/>
                <a:gd name="f97" fmla="+- f7 0 f5"/>
                <a:gd name="f98" fmla="+- f6 0 f5"/>
                <a:gd name="f99" fmla="*/ f94 f0 1"/>
                <a:gd name="f100" fmla="*/ f98 1 2706"/>
                <a:gd name="f101" fmla="*/ f97 1 640"/>
                <a:gd name="f102" fmla="*/ 4286250 f98 1"/>
                <a:gd name="f103" fmla="*/ 0 f97 1"/>
                <a:gd name="f104" fmla="*/ 4105275 f98 1"/>
                <a:gd name="f105" fmla="*/ 28575 f97 1"/>
                <a:gd name="f106" fmla="*/ 3921125 f98 1"/>
                <a:gd name="f107" fmla="*/ 60325 f97 1"/>
                <a:gd name="f108" fmla="*/ 3733800 f98 1"/>
                <a:gd name="f109" fmla="*/ 95250 f97 1"/>
                <a:gd name="f110" fmla="*/ 3540125 f98 1"/>
                <a:gd name="f111" fmla="*/ 130175 f97 1"/>
                <a:gd name="f112" fmla="*/ 3343275 f98 1"/>
                <a:gd name="f113" fmla="*/ 171450 f97 1"/>
                <a:gd name="f114" fmla="*/ 3140075 f98 1"/>
                <a:gd name="f115" fmla="*/ 212725 f97 1"/>
                <a:gd name="f116" fmla="*/ 2933700 f98 1"/>
                <a:gd name="f117" fmla="*/ 260350 f97 1"/>
                <a:gd name="f118" fmla="*/ 2720975 f98 1"/>
                <a:gd name="f119" fmla="*/ 307975 f97 1"/>
                <a:gd name="f120" fmla="*/ 2336800 f98 1"/>
                <a:gd name="f121" fmla="*/ 400050 f97 1"/>
                <a:gd name="f122" fmla="*/ 1962150 f98 1"/>
                <a:gd name="f123" fmla="*/ 482600 f97 1"/>
                <a:gd name="f124" fmla="*/ 1603375 f98 1"/>
                <a:gd name="f125" fmla="*/ 558800 f97 1"/>
                <a:gd name="f126" fmla="*/ 1257300 f98 1"/>
                <a:gd name="f127" fmla="*/ 631825 f97 1"/>
                <a:gd name="f128" fmla="*/ 927100 f98 1"/>
                <a:gd name="f129" fmla="*/ 695325 f97 1"/>
                <a:gd name="f130" fmla="*/ 606425 f98 1"/>
                <a:gd name="f131" fmla="*/ 752475 f97 1"/>
                <a:gd name="f132" fmla="*/ 298450 f98 1"/>
                <a:gd name="f133" fmla="*/ 806450 f97 1"/>
                <a:gd name="f134" fmla="*/ 0 f98 1"/>
                <a:gd name="f135" fmla="*/ 854075 f97 1"/>
                <a:gd name="f136" fmla="*/ 206375 f98 1"/>
                <a:gd name="f137" fmla="*/ 882650 f97 1"/>
                <a:gd name="f138" fmla="*/ 403225 f98 1"/>
                <a:gd name="f139" fmla="*/ 908050 f97 1"/>
                <a:gd name="f140" fmla="*/ 593725 f98 1"/>
                <a:gd name="f141" fmla="*/ 930275 f97 1"/>
                <a:gd name="f142" fmla="*/ 781050 f98 1"/>
                <a:gd name="f143" fmla="*/ 949325 f97 1"/>
                <a:gd name="f144" fmla="*/ 962025 f98 1"/>
                <a:gd name="f145" fmla="*/ 968375 f97 1"/>
                <a:gd name="f146" fmla="*/ 1136650 f98 1"/>
                <a:gd name="f147" fmla="*/ 981075 f97 1"/>
                <a:gd name="f148" fmla="*/ 1304925 f98 1"/>
                <a:gd name="f149" fmla="*/ 993775 f97 1"/>
                <a:gd name="f150" fmla="*/ 1470025 f98 1"/>
                <a:gd name="f151" fmla="*/ 1003300 f97 1"/>
                <a:gd name="f152" fmla="*/ 1631950 f98 1"/>
                <a:gd name="f153" fmla="*/ 1009650 f97 1"/>
                <a:gd name="f154" fmla="*/ 1787525 f98 1"/>
                <a:gd name="f155" fmla="*/ 1012825 f97 1"/>
                <a:gd name="f156" fmla="*/ 1936750 f98 1"/>
                <a:gd name="f157" fmla="*/ 1016000 f97 1"/>
                <a:gd name="f158" fmla="*/ 2082800 f98 1"/>
                <a:gd name="f159" fmla="*/ 2225675 f98 1"/>
                <a:gd name="f160" fmla="*/ 2365375 f98 1"/>
                <a:gd name="f161" fmla="*/ 2498725 f98 1"/>
                <a:gd name="f162" fmla="*/ 2628900 f98 1"/>
                <a:gd name="f163" fmla="*/ 2752725 f98 1"/>
                <a:gd name="f164" fmla="*/ 984250 f97 1"/>
                <a:gd name="f165" fmla="*/ 2876550 f98 1"/>
                <a:gd name="f166" fmla="*/ 971550 f97 1"/>
                <a:gd name="f167" fmla="*/ 2994025 f98 1"/>
                <a:gd name="f168" fmla="*/ 955675 f97 1"/>
                <a:gd name="f169" fmla="*/ 3111500 f98 1"/>
                <a:gd name="f170" fmla="*/ 939800 f97 1"/>
                <a:gd name="f171" fmla="*/ 3222625 f98 1"/>
                <a:gd name="f172" fmla="*/ 920750 f97 1"/>
                <a:gd name="f173" fmla="*/ 3333750 f98 1"/>
                <a:gd name="f174" fmla="*/ 901700 f97 1"/>
                <a:gd name="f175" fmla="*/ 3438525 f98 1"/>
                <a:gd name="f176" fmla="*/ 879475 f97 1"/>
                <a:gd name="f177" fmla="*/ 3543300 f98 1"/>
                <a:gd name="f178" fmla="*/ 857250 f97 1"/>
                <a:gd name="f179" fmla="*/ 3644900 f98 1"/>
                <a:gd name="f180" fmla="*/ 831850 f97 1"/>
                <a:gd name="f181" fmla="*/ 3743325 f98 1"/>
                <a:gd name="f182" fmla="*/ 3838575 f98 1"/>
                <a:gd name="f183" fmla="*/ 777875 f97 1"/>
                <a:gd name="f184" fmla="*/ 3933825 f98 1"/>
                <a:gd name="f185" fmla="*/ 749300 f97 1"/>
                <a:gd name="f186" fmla="*/ 4114800 f98 1"/>
                <a:gd name="f187" fmla="*/ 685800 f97 1"/>
                <a:gd name="f188" fmla="*/ 4289425 f98 1"/>
                <a:gd name="f189" fmla="*/ 619125 f97 1"/>
                <a:gd name="f190" fmla="*/ 4295775 f98 1"/>
                <a:gd name="f191" fmla="*/ 615950 f97 1"/>
                <a:gd name="f192" fmla="*/ f99 1 f2"/>
                <a:gd name="f193" fmla="*/ f102 1 2706"/>
                <a:gd name="f194" fmla="*/ f103 1 640"/>
                <a:gd name="f195" fmla="*/ f104 1 2706"/>
                <a:gd name="f196" fmla="*/ f105 1 640"/>
                <a:gd name="f197" fmla="*/ f106 1 2706"/>
                <a:gd name="f198" fmla="*/ f107 1 640"/>
                <a:gd name="f199" fmla="*/ f108 1 2706"/>
                <a:gd name="f200" fmla="*/ f109 1 640"/>
                <a:gd name="f201" fmla="*/ f110 1 2706"/>
                <a:gd name="f202" fmla="*/ f111 1 640"/>
                <a:gd name="f203" fmla="*/ f112 1 2706"/>
                <a:gd name="f204" fmla="*/ f113 1 640"/>
                <a:gd name="f205" fmla="*/ f114 1 2706"/>
                <a:gd name="f206" fmla="*/ f115 1 640"/>
                <a:gd name="f207" fmla="*/ f116 1 2706"/>
                <a:gd name="f208" fmla="*/ f117 1 640"/>
                <a:gd name="f209" fmla="*/ f118 1 2706"/>
                <a:gd name="f210" fmla="*/ f119 1 640"/>
                <a:gd name="f211" fmla="*/ f120 1 2706"/>
                <a:gd name="f212" fmla="*/ f121 1 640"/>
                <a:gd name="f213" fmla="*/ f122 1 2706"/>
                <a:gd name="f214" fmla="*/ f123 1 640"/>
                <a:gd name="f215" fmla="*/ f124 1 2706"/>
                <a:gd name="f216" fmla="*/ f125 1 640"/>
                <a:gd name="f217" fmla="*/ f126 1 2706"/>
                <a:gd name="f218" fmla="*/ f127 1 640"/>
                <a:gd name="f219" fmla="*/ f128 1 2706"/>
                <a:gd name="f220" fmla="*/ f129 1 640"/>
                <a:gd name="f221" fmla="*/ f130 1 2706"/>
                <a:gd name="f222" fmla="*/ f131 1 640"/>
                <a:gd name="f223" fmla="*/ f132 1 2706"/>
                <a:gd name="f224" fmla="*/ f133 1 640"/>
                <a:gd name="f225" fmla="*/ f134 1 2706"/>
                <a:gd name="f226" fmla="*/ f135 1 640"/>
                <a:gd name="f227" fmla="*/ f136 1 2706"/>
                <a:gd name="f228" fmla="*/ f137 1 640"/>
                <a:gd name="f229" fmla="*/ f138 1 2706"/>
                <a:gd name="f230" fmla="*/ f139 1 640"/>
                <a:gd name="f231" fmla="*/ f140 1 2706"/>
                <a:gd name="f232" fmla="*/ f141 1 640"/>
                <a:gd name="f233" fmla="*/ f142 1 2706"/>
                <a:gd name="f234" fmla="*/ f143 1 640"/>
                <a:gd name="f235" fmla="*/ f144 1 2706"/>
                <a:gd name="f236" fmla="*/ f145 1 640"/>
                <a:gd name="f237" fmla="*/ f146 1 2706"/>
                <a:gd name="f238" fmla="*/ f147 1 640"/>
                <a:gd name="f239" fmla="*/ f148 1 2706"/>
                <a:gd name="f240" fmla="*/ f149 1 640"/>
                <a:gd name="f241" fmla="*/ f150 1 2706"/>
                <a:gd name="f242" fmla="*/ f151 1 640"/>
                <a:gd name="f243" fmla="*/ f152 1 2706"/>
                <a:gd name="f244" fmla="*/ f153 1 640"/>
                <a:gd name="f245" fmla="*/ f154 1 2706"/>
                <a:gd name="f246" fmla="*/ f155 1 640"/>
                <a:gd name="f247" fmla="*/ f156 1 2706"/>
                <a:gd name="f248" fmla="*/ f157 1 640"/>
                <a:gd name="f249" fmla="*/ f158 1 2706"/>
                <a:gd name="f250" fmla="*/ f159 1 2706"/>
                <a:gd name="f251" fmla="*/ f160 1 2706"/>
                <a:gd name="f252" fmla="*/ f161 1 2706"/>
                <a:gd name="f253" fmla="*/ f162 1 2706"/>
                <a:gd name="f254" fmla="*/ f163 1 2706"/>
                <a:gd name="f255" fmla="*/ f164 1 640"/>
                <a:gd name="f256" fmla="*/ f165 1 2706"/>
                <a:gd name="f257" fmla="*/ f166 1 640"/>
                <a:gd name="f258" fmla="*/ f167 1 2706"/>
                <a:gd name="f259" fmla="*/ f168 1 640"/>
                <a:gd name="f260" fmla="*/ f169 1 2706"/>
                <a:gd name="f261" fmla="*/ f170 1 640"/>
                <a:gd name="f262" fmla="*/ f171 1 2706"/>
                <a:gd name="f263" fmla="*/ f172 1 640"/>
                <a:gd name="f264" fmla="*/ f173 1 2706"/>
                <a:gd name="f265" fmla="*/ f174 1 640"/>
                <a:gd name="f266" fmla="*/ f175 1 2706"/>
                <a:gd name="f267" fmla="*/ f176 1 640"/>
                <a:gd name="f268" fmla="*/ f177 1 2706"/>
                <a:gd name="f269" fmla="*/ f178 1 640"/>
                <a:gd name="f270" fmla="*/ f179 1 2706"/>
                <a:gd name="f271" fmla="*/ f180 1 640"/>
                <a:gd name="f272" fmla="*/ f181 1 2706"/>
                <a:gd name="f273" fmla="*/ f182 1 2706"/>
                <a:gd name="f274" fmla="*/ f183 1 640"/>
                <a:gd name="f275" fmla="*/ f184 1 2706"/>
                <a:gd name="f276" fmla="*/ f185 1 640"/>
                <a:gd name="f277" fmla="*/ f186 1 2706"/>
                <a:gd name="f278" fmla="*/ f187 1 640"/>
                <a:gd name="f279" fmla="*/ f188 1 2706"/>
                <a:gd name="f280" fmla="*/ f189 1 640"/>
                <a:gd name="f281" fmla="*/ f190 1 2706"/>
                <a:gd name="f282" fmla="*/ f191 1 640"/>
                <a:gd name="f283" fmla="*/ 0 1 f100"/>
                <a:gd name="f284" fmla="*/ f6 1 f100"/>
                <a:gd name="f285" fmla="*/ 0 1 f101"/>
                <a:gd name="f286" fmla="*/ f7 1 f101"/>
                <a:gd name="f287" fmla="+- f192 0 f1"/>
                <a:gd name="f288" fmla="*/ f193 1 f100"/>
                <a:gd name="f289" fmla="*/ f194 1 f101"/>
                <a:gd name="f290" fmla="*/ f195 1 f100"/>
                <a:gd name="f291" fmla="*/ f196 1 f101"/>
                <a:gd name="f292" fmla="*/ f197 1 f100"/>
                <a:gd name="f293" fmla="*/ f198 1 f101"/>
                <a:gd name="f294" fmla="*/ f199 1 f100"/>
                <a:gd name="f295" fmla="*/ f200 1 f101"/>
                <a:gd name="f296" fmla="*/ f201 1 f100"/>
                <a:gd name="f297" fmla="*/ f202 1 f101"/>
                <a:gd name="f298" fmla="*/ f203 1 f100"/>
                <a:gd name="f299" fmla="*/ f204 1 f101"/>
                <a:gd name="f300" fmla="*/ f205 1 f100"/>
                <a:gd name="f301" fmla="*/ f206 1 f101"/>
                <a:gd name="f302" fmla="*/ f207 1 f100"/>
                <a:gd name="f303" fmla="*/ f208 1 f101"/>
                <a:gd name="f304" fmla="*/ f209 1 f100"/>
                <a:gd name="f305" fmla="*/ f210 1 f101"/>
                <a:gd name="f306" fmla="*/ f211 1 f100"/>
                <a:gd name="f307" fmla="*/ f212 1 f101"/>
                <a:gd name="f308" fmla="*/ f213 1 f100"/>
                <a:gd name="f309" fmla="*/ f214 1 f101"/>
                <a:gd name="f310" fmla="*/ f215 1 f100"/>
                <a:gd name="f311" fmla="*/ f216 1 f101"/>
                <a:gd name="f312" fmla="*/ f217 1 f100"/>
                <a:gd name="f313" fmla="*/ f218 1 f101"/>
                <a:gd name="f314" fmla="*/ f219 1 f100"/>
                <a:gd name="f315" fmla="*/ f220 1 f101"/>
                <a:gd name="f316" fmla="*/ f221 1 f100"/>
                <a:gd name="f317" fmla="*/ f222 1 f101"/>
                <a:gd name="f318" fmla="*/ f223 1 f100"/>
                <a:gd name="f319" fmla="*/ f224 1 f101"/>
                <a:gd name="f320" fmla="*/ f225 1 f100"/>
                <a:gd name="f321" fmla="*/ f226 1 f101"/>
                <a:gd name="f322" fmla="*/ f227 1 f100"/>
                <a:gd name="f323" fmla="*/ f228 1 f101"/>
                <a:gd name="f324" fmla="*/ f229 1 f100"/>
                <a:gd name="f325" fmla="*/ f230 1 f101"/>
                <a:gd name="f326" fmla="*/ f231 1 f100"/>
                <a:gd name="f327" fmla="*/ f232 1 f101"/>
                <a:gd name="f328" fmla="*/ f233 1 f100"/>
                <a:gd name="f329" fmla="*/ f234 1 f101"/>
                <a:gd name="f330" fmla="*/ f235 1 f100"/>
                <a:gd name="f331" fmla="*/ f236 1 f101"/>
                <a:gd name="f332" fmla="*/ f237 1 f100"/>
                <a:gd name="f333" fmla="*/ f238 1 f101"/>
                <a:gd name="f334" fmla="*/ f239 1 f100"/>
                <a:gd name="f335" fmla="*/ f240 1 f101"/>
                <a:gd name="f336" fmla="*/ f241 1 f100"/>
                <a:gd name="f337" fmla="*/ f242 1 f101"/>
                <a:gd name="f338" fmla="*/ f243 1 f100"/>
                <a:gd name="f339" fmla="*/ f244 1 f101"/>
                <a:gd name="f340" fmla="*/ f245 1 f100"/>
                <a:gd name="f341" fmla="*/ f246 1 f101"/>
                <a:gd name="f342" fmla="*/ f247 1 f100"/>
                <a:gd name="f343" fmla="*/ f248 1 f101"/>
                <a:gd name="f344" fmla="*/ f249 1 f100"/>
                <a:gd name="f345" fmla="*/ f250 1 f100"/>
                <a:gd name="f346" fmla="*/ f251 1 f100"/>
                <a:gd name="f347" fmla="*/ f252 1 f100"/>
                <a:gd name="f348" fmla="*/ f253 1 f100"/>
                <a:gd name="f349" fmla="*/ f254 1 f100"/>
                <a:gd name="f350" fmla="*/ f255 1 f101"/>
                <a:gd name="f351" fmla="*/ f256 1 f100"/>
                <a:gd name="f352" fmla="*/ f257 1 f101"/>
                <a:gd name="f353" fmla="*/ f258 1 f100"/>
                <a:gd name="f354" fmla="*/ f259 1 f101"/>
                <a:gd name="f355" fmla="*/ f260 1 f100"/>
                <a:gd name="f356" fmla="*/ f261 1 f101"/>
                <a:gd name="f357" fmla="*/ f262 1 f100"/>
                <a:gd name="f358" fmla="*/ f263 1 f101"/>
                <a:gd name="f359" fmla="*/ f264 1 f100"/>
                <a:gd name="f360" fmla="*/ f265 1 f101"/>
                <a:gd name="f361" fmla="*/ f266 1 f100"/>
                <a:gd name="f362" fmla="*/ f267 1 f101"/>
                <a:gd name="f363" fmla="*/ f268 1 f100"/>
                <a:gd name="f364" fmla="*/ f269 1 f101"/>
                <a:gd name="f365" fmla="*/ f270 1 f100"/>
                <a:gd name="f366" fmla="*/ f271 1 f101"/>
                <a:gd name="f367" fmla="*/ f272 1 f100"/>
                <a:gd name="f368" fmla="*/ f273 1 f100"/>
                <a:gd name="f369" fmla="*/ f274 1 f101"/>
                <a:gd name="f370" fmla="*/ f275 1 f100"/>
                <a:gd name="f371" fmla="*/ f276 1 f101"/>
                <a:gd name="f372" fmla="*/ f277 1 f100"/>
                <a:gd name="f373" fmla="*/ f278 1 f101"/>
                <a:gd name="f374" fmla="*/ f279 1 f100"/>
                <a:gd name="f375" fmla="*/ f280 1 f101"/>
                <a:gd name="f376" fmla="*/ f281 1 f100"/>
                <a:gd name="f377" fmla="*/ f282 1 f101"/>
                <a:gd name="f378" fmla="*/ f283 f95 1"/>
                <a:gd name="f379" fmla="*/ f284 f95 1"/>
                <a:gd name="f380" fmla="*/ f286 f96 1"/>
                <a:gd name="f381" fmla="*/ f285 f96 1"/>
                <a:gd name="f382" fmla="*/ f288 f95 1"/>
                <a:gd name="f383" fmla="*/ f289 f96 1"/>
                <a:gd name="f384" fmla="*/ f290 f95 1"/>
                <a:gd name="f385" fmla="*/ f291 f96 1"/>
                <a:gd name="f386" fmla="*/ f292 f95 1"/>
                <a:gd name="f387" fmla="*/ f293 f96 1"/>
                <a:gd name="f388" fmla="*/ f294 f95 1"/>
                <a:gd name="f389" fmla="*/ f295 f96 1"/>
                <a:gd name="f390" fmla="*/ f296 f95 1"/>
                <a:gd name="f391" fmla="*/ f297 f96 1"/>
                <a:gd name="f392" fmla="*/ f298 f95 1"/>
                <a:gd name="f393" fmla="*/ f299 f96 1"/>
                <a:gd name="f394" fmla="*/ f300 f95 1"/>
                <a:gd name="f395" fmla="*/ f301 f96 1"/>
                <a:gd name="f396" fmla="*/ f302 f95 1"/>
                <a:gd name="f397" fmla="*/ f303 f96 1"/>
                <a:gd name="f398" fmla="*/ f304 f95 1"/>
                <a:gd name="f399" fmla="*/ f305 f96 1"/>
                <a:gd name="f400" fmla="*/ f306 f95 1"/>
                <a:gd name="f401" fmla="*/ f307 f96 1"/>
                <a:gd name="f402" fmla="*/ f308 f95 1"/>
                <a:gd name="f403" fmla="*/ f309 f96 1"/>
                <a:gd name="f404" fmla="*/ f310 f95 1"/>
                <a:gd name="f405" fmla="*/ f311 f96 1"/>
                <a:gd name="f406" fmla="*/ f312 f95 1"/>
                <a:gd name="f407" fmla="*/ f313 f96 1"/>
                <a:gd name="f408" fmla="*/ f314 f95 1"/>
                <a:gd name="f409" fmla="*/ f315 f96 1"/>
                <a:gd name="f410" fmla="*/ f316 f95 1"/>
                <a:gd name="f411" fmla="*/ f317 f96 1"/>
                <a:gd name="f412" fmla="*/ f318 f95 1"/>
                <a:gd name="f413" fmla="*/ f319 f96 1"/>
                <a:gd name="f414" fmla="*/ f320 f95 1"/>
                <a:gd name="f415" fmla="*/ f321 f96 1"/>
                <a:gd name="f416" fmla="*/ f322 f95 1"/>
                <a:gd name="f417" fmla="*/ f323 f96 1"/>
                <a:gd name="f418" fmla="*/ f324 f95 1"/>
                <a:gd name="f419" fmla="*/ f325 f96 1"/>
                <a:gd name="f420" fmla="*/ f326 f95 1"/>
                <a:gd name="f421" fmla="*/ f327 f96 1"/>
                <a:gd name="f422" fmla="*/ f328 f95 1"/>
                <a:gd name="f423" fmla="*/ f329 f96 1"/>
                <a:gd name="f424" fmla="*/ f330 f95 1"/>
                <a:gd name="f425" fmla="*/ f331 f96 1"/>
                <a:gd name="f426" fmla="*/ f332 f95 1"/>
                <a:gd name="f427" fmla="*/ f333 f96 1"/>
                <a:gd name="f428" fmla="*/ f334 f95 1"/>
                <a:gd name="f429" fmla="*/ f335 f96 1"/>
                <a:gd name="f430" fmla="*/ f336 f95 1"/>
                <a:gd name="f431" fmla="*/ f337 f96 1"/>
                <a:gd name="f432" fmla="*/ f338 f95 1"/>
                <a:gd name="f433" fmla="*/ f339 f96 1"/>
                <a:gd name="f434" fmla="*/ f340 f95 1"/>
                <a:gd name="f435" fmla="*/ f341 f96 1"/>
                <a:gd name="f436" fmla="*/ f342 f95 1"/>
                <a:gd name="f437" fmla="*/ f343 f96 1"/>
                <a:gd name="f438" fmla="*/ f344 f95 1"/>
                <a:gd name="f439" fmla="*/ f345 f95 1"/>
                <a:gd name="f440" fmla="*/ f346 f95 1"/>
                <a:gd name="f441" fmla="*/ f347 f95 1"/>
                <a:gd name="f442" fmla="*/ f348 f95 1"/>
                <a:gd name="f443" fmla="*/ f349 f95 1"/>
                <a:gd name="f444" fmla="*/ f350 f96 1"/>
                <a:gd name="f445" fmla="*/ f351 f95 1"/>
                <a:gd name="f446" fmla="*/ f352 f96 1"/>
                <a:gd name="f447" fmla="*/ f353 f95 1"/>
                <a:gd name="f448" fmla="*/ f354 f96 1"/>
                <a:gd name="f449" fmla="*/ f355 f95 1"/>
                <a:gd name="f450" fmla="*/ f356 f96 1"/>
                <a:gd name="f451" fmla="*/ f357 f95 1"/>
                <a:gd name="f452" fmla="*/ f358 f96 1"/>
                <a:gd name="f453" fmla="*/ f359 f95 1"/>
                <a:gd name="f454" fmla="*/ f360 f96 1"/>
                <a:gd name="f455" fmla="*/ f361 f95 1"/>
                <a:gd name="f456" fmla="*/ f362 f96 1"/>
                <a:gd name="f457" fmla="*/ f363 f95 1"/>
                <a:gd name="f458" fmla="*/ f364 f96 1"/>
                <a:gd name="f459" fmla="*/ f365 f95 1"/>
                <a:gd name="f460" fmla="*/ f366 f96 1"/>
                <a:gd name="f461" fmla="*/ f367 f95 1"/>
                <a:gd name="f462" fmla="*/ f368 f95 1"/>
                <a:gd name="f463" fmla="*/ f369 f96 1"/>
                <a:gd name="f464" fmla="*/ f370 f95 1"/>
                <a:gd name="f465" fmla="*/ f371 f96 1"/>
                <a:gd name="f466" fmla="*/ f372 f95 1"/>
                <a:gd name="f467" fmla="*/ f373 f96 1"/>
                <a:gd name="f468" fmla="*/ f374 f95 1"/>
                <a:gd name="f469" fmla="*/ f375 f96 1"/>
                <a:gd name="f470" fmla="*/ f376 f95 1"/>
                <a:gd name="f471" fmla="*/ f377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7">
                  <a:pos x="f382" y="f383"/>
                </a:cxn>
                <a:cxn ang="f287">
                  <a:pos x="f382" y="f383"/>
                </a:cxn>
                <a:cxn ang="f287">
                  <a:pos x="f384" y="f385"/>
                </a:cxn>
                <a:cxn ang="f287">
                  <a:pos x="f386" y="f387"/>
                </a:cxn>
                <a:cxn ang="f287">
                  <a:pos x="f388" y="f389"/>
                </a:cxn>
                <a:cxn ang="f287">
                  <a:pos x="f390" y="f391"/>
                </a:cxn>
                <a:cxn ang="f287">
                  <a:pos x="f392" y="f393"/>
                </a:cxn>
                <a:cxn ang="f287">
                  <a:pos x="f394" y="f395"/>
                </a:cxn>
                <a:cxn ang="f287">
                  <a:pos x="f396" y="f397"/>
                </a:cxn>
                <a:cxn ang="f287">
                  <a:pos x="f398" y="f399"/>
                </a:cxn>
                <a:cxn ang="f287">
                  <a:pos x="f398" y="f399"/>
                </a:cxn>
                <a:cxn ang="f287">
                  <a:pos x="f400" y="f401"/>
                </a:cxn>
                <a:cxn ang="f287">
                  <a:pos x="f402" y="f403"/>
                </a:cxn>
                <a:cxn ang="f287">
                  <a:pos x="f404" y="f405"/>
                </a:cxn>
                <a:cxn ang="f287">
                  <a:pos x="f406" y="f407"/>
                </a:cxn>
                <a:cxn ang="f287">
                  <a:pos x="f408" y="f409"/>
                </a:cxn>
                <a:cxn ang="f287">
                  <a:pos x="f410" y="f411"/>
                </a:cxn>
                <a:cxn ang="f287">
                  <a:pos x="f412" y="f413"/>
                </a:cxn>
                <a:cxn ang="f287">
                  <a:pos x="f414" y="f415"/>
                </a:cxn>
                <a:cxn ang="f287">
                  <a:pos x="f414" y="f415"/>
                </a:cxn>
                <a:cxn ang="f287">
                  <a:pos x="f416" y="f417"/>
                </a:cxn>
                <a:cxn ang="f287">
                  <a:pos x="f418" y="f419"/>
                </a:cxn>
                <a:cxn ang="f287">
                  <a:pos x="f420" y="f421"/>
                </a:cxn>
                <a:cxn ang="f287">
                  <a:pos x="f422" y="f423"/>
                </a:cxn>
                <a:cxn ang="f287">
                  <a:pos x="f424" y="f425"/>
                </a:cxn>
                <a:cxn ang="f287">
                  <a:pos x="f426" y="f427"/>
                </a:cxn>
                <a:cxn ang="f287">
                  <a:pos x="f428" y="f429"/>
                </a:cxn>
                <a:cxn ang="f287">
                  <a:pos x="f430" y="f431"/>
                </a:cxn>
                <a:cxn ang="f287">
                  <a:pos x="f432" y="f433"/>
                </a:cxn>
                <a:cxn ang="f287">
                  <a:pos x="f434" y="f435"/>
                </a:cxn>
                <a:cxn ang="f287">
                  <a:pos x="f436" y="f437"/>
                </a:cxn>
                <a:cxn ang="f287">
                  <a:pos x="f438" y="f437"/>
                </a:cxn>
                <a:cxn ang="f287">
                  <a:pos x="f439" y="f435"/>
                </a:cxn>
                <a:cxn ang="f287">
                  <a:pos x="f440" y="f433"/>
                </a:cxn>
                <a:cxn ang="f287">
                  <a:pos x="f441" y="f431"/>
                </a:cxn>
                <a:cxn ang="f287">
                  <a:pos x="f442" y="f429"/>
                </a:cxn>
                <a:cxn ang="f287">
                  <a:pos x="f443" y="f444"/>
                </a:cxn>
                <a:cxn ang="f287">
                  <a:pos x="f445" y="f446"/>
                </a:cxn>
                <a:cxn ang="f287">
                  <a:pos x="f447" y="f448"/>
                </a:cxn>
                <a:cxn ang="f287">
                  <a:pos x="f449" y="f450"/>
                </a:cxn>
                <a:cxn ang="f287">
                  <a:pos x="f451" y="f452"/>
                </a:cxn>
                <a:cxn ang="f287">
                  <a:pos x="f453" y="f454"/>
                </a:cxn>
                <a:cxn ang="f287">
                  <a:pos x="f455" y="f456"/>
                </a:cxn>
                <a:cxn ang="f287">
                  <a:pos x="f457" y="f458"/>
                </a:cxn>
                <a:cxn ang="f287">
                  <a:pos x="f459" y="f460"/>
                </a:cxn>
                <a:cxn ang="f287">
                  <a:pos x="f461" y="f413"/>
                </a:cxn>
                <a:cxn ang="f287">
                  <a:pos x="f462" y="f463"/>
                </a:cxn>
                <a:cxn ang="f287">
                  <a:pos x="f464" y="f465"/>
                </a:cxn>
                <a:cxn ang="f287">
                  <a:pos x="f466" y="f467"/>
                </a:cxn>
                <a:cxn ang="f287">
                  <a:pos x="f468" y="f469"/>
                </a:cxn>
                <a:cxn ang="f287">
                  <a:pos x="f468" y="f469"/>
                </a:cxn>
                <a:cxn ang="f287">
                  <a:pos x="f470" y="f471"/>
                </a:cxn>
                <a:cxn ang="f287">
                  <a:pos x="f470" y="f471"/>
                </a:cxn>
                <a:cxn ang="f287">
                  <a:pos x="f470" y="f383"/>
                </a:cxn>
                <a:cxn ang="f287">
                  <a:pos x="f470" y="f383"/>
                </a:cxn>
                <a:cxn ang="f287">
                  <a:pos x="f382" y="f383"/>
                </a:cxn>
                <a:cxn ang="f287">
                  <a:pos x="f382" y="f383"/>
                </a:cxn>
              </a:cxnLst>
              <a:rect l="f378" t="f381" r="f379" b="f380"/>
              <a:pathLst>
                <a:path w="2706" h="640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5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7"/>
                  </a:lnTo>
                  <a:lnTo>
                    <a:pt x="f61" y="f7"/>
                  </a:lnTo>
                  <a:lnTo>
                    <a:pt x="f62" y="f59"/>
                  </a:lnTo>
                  <a:lnTo>
                    <a:pt x="f63" y="f57"/>
                  </a:lnTo>
                  <a:lnTo>
                    <a:pt x="f64" y="f55"/>
                  </a:lnTo>
                  <a:lnTo>
                    <a:pt x="f65" y="f53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38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6" y="f93"/>
                  </a:lnTo>
                  <a:lnTo>
                    <a:pt x="f6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C6E7FC">
                <a:alpha val="29019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FA374573-3661-4807-A2FC-783716D33CA7}"/>
                </a:ext>
              </a:extLst>
            </p:cNvPr>
            <p:cNvSpPr/>
            <p:nvPr/>
          </p:nvSpPr>
          <p:spPr>
            <a:xfrm>
              <a:off x="2618777" y="731117"/>
              <a:ext cx="5544473" cy="8504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16"/>
                <a:gd name="f7" fmla="val 762"/>
                <a:gd name="f8" fmla="val 714"/>
                <a:gd name="f9" fmla="val 5102"/>
                <a:gd name="f10" fmla="val 700"/>
                <a:gd name="f11" fmla="val 4984"/>
                <a:gd name="f12" fmla="val 686"/>
                <a:gd name="f13" fmla="val 4738"/>
                <a:gd name="f14" fmla="val 652"/>
                <a:gd name="f15" fmla="val 4478"/>
                <a:gd name="f16" fmla="val 610"/>
                <a:gd name="f17" fmla="val 4204"/>
                <a:gd name="f18" fmla="val 564"/>
                <a:gd name="f19" fmla="val 3914"/>
                <a:gd name="f20" fmla="val 508"/>
                <a:gd name="f21" fmla="val 3608"/>
                <a:gd name="f22" fmla="val 446"/>
                <a:gd name="f23" fmla="val 3286"/>
                <a:gd name="f24" fmla="val 374"/>
                <a:gd name="f25" fmla="val 2946"/>
                <a:gd name="f26" fmla="val 296"/>
                <a:gd name="f27" fmla="val 2812"/>
                <a:gd name="f28" fmla="val 266"/>
                <a:gd name="f29" fmla="val 2682"/>
                <a:gd name="f30" fmla="val 236"/>
                <a:gd name="f31" fmla="val 2556"/>
                <a:gd name="f32" fmla="val 210"/>
                <a:gd name="f33" fmla="val 2430"/>
                <a:gd name="f34" fmla="val 184"/>
                <a:gd name="f35" fmla="val 2308"/>
                <a:gd name="f36" fmla="val 162"/>
                <a:gd name="f37" fmla="val 2190"/>
                <a:gd name="f38" fmla="val 140"/>
                <a:gd name="f39" fmla="val 2074"/>
                <a:gd name="f40" fmla="val 120"/>
                <a:gd name="f41" fmla="val 1960"/>
                <a:gd name="f42" fmla="val 102"/>
                <a:gd name="f43" fmla="val 1850"/>
                <a:gd name="f44" fmla="val 86"/>
                <a:gd name="f45" fmla="val 1740"/>
                <a:gd name="f46" fmla="val 72"/>
                <a:gd name="f47" fmla="val 1532"/>
                <a:gd name="f48" fmla="val 46"/>
                <a:gd name="f49" fmla="val 1334"/>
                <a:gd name="f50" fmla="val 28"/>
                <a:gd name="f51" fmla="val 1148"/>
                <a:gd name="f52" fmla="val 14"/>
                <a:gd name="f53" fmla="val 970"/>
                <a:gd name="f54" fmla="val 4"/>
                <a:gd name="f55" fmla="val 802"/>
                <a:gd name="f56" fmla="val 644"/>
                <a:gd name="f57" fmla="val 496"/>
                <a:gd name="f58" fmla="val 358"/>
                <a:gd name="f59" fmla="val 10"/>
                <a:gd name="f60" fmla="val 230"/>
                <a:gd name="f61" fmla="val 20"/>
                <a:gd name="f62" fmla="val 110"/>
                <a:gd name="f63" fmla="val 32"/>
                <a:gd name="f64" fmla="val 48"/>
                <a:gd name="f65" fmla="val 154"/>
                <a:gd name="f66" fmla="val 66"/>
                <a:gd name="f67" fmla="val 314"/>
                <a:gd name="f68" fmla="val 480"/>
                <a:gd name="f69" fmla="val 112"/>
                <a:gd name="f70" fmla="val 830"/>
                <a:gd name="f71" fmla="val 174"/>
                <a:gd name="f72" fmla="val 1014"/>
                <a:gd name="f73" fmla="val 1206"/>
                <a:gd name="f74" fmla="val 250"/>
                <a:gd name="f75" fmla="val 1402"/>
                <a:gd name="f76" fmla="val 1756"/>
                <a:gd name="f77" fmla="val 378"/>
                <a:gd name="f78" fmla="val 2092"/>
                <a:gd name="f79" fmla="val 450"/>
                <a:gd name="f80" fmla="val 2408"/>
                <a:gd name="f81" fmla="val 516"/>
                <a:gd name="f82" fmla="val 2562"/>
                <a:gd name="f83" fmla="val 544"/>
                <a:gd name="f84" fmla="val 2708"/>
                <a:gd name="f85" fmla="val 572"/>
                <a:gd name="f86" fmla="val 2852"/>
                <a:gd name="f87" fmla="val 598"/>
                <a:gd name="f88" fmla="val 2992"/>
                <a:gd name="f89" fmla="val 620"/>
                <a:gd name="f90" fmla="val 3128"/>
                <a:gd name="f91" fmla="val 642"/>
                <a:gd name="f92" fmla="val 3260"/>
                <a:gd name="f93" fmla="val 662"/>
                <a:gd name="f94" fmla="val 3388"/>
                <a:gd name="f95" fmla="val 678"/>
                <a:gd name="f96" fmla="val 3512"/>
                <a:gd name="f97" fmla="val 694"/>
                <a:gd name="f98" fmla="val 3632"/>
                <a:gd name="f99" fmla="val 708"/>
                <a:gd name="f100" fmla="val 3750"/>
                <a:gd name="f101" fmla="val 722"/>
                <a:gd name="f102" fmla="val 3864"/>
                <a:gd name="f103" fmla="val 732"/>
                <a:gd name="f104" fmla="val 3974"/>
                <a:gd name="f105" fmla="val 740"/>
                <a:gd name="f106" fmla="val 4080"/>
                <a:gd name="f107" fmla="val 748"/>
                <a:gd name="f108" fmla="val 4184"/>
                <a:gd name="f109" fmla="val 754"/>
                <a:gd name="f110" fmla="val 4286"/>
                <a:gd name="f111" fmla="val 758"/>
                <a:gd name="f112" fmla="val 4384"/>
                <a:gd name="f113" fmla="val 4570"/>
                <a:gd name="f114" fmla="val 4660"/>
                <a:gd name="f115" fmla="val 760"/>
                <a:gd name="f116" fmla="val 4746"/>
                <a:gd name="f117" fmla="val 4830"/>
                <a:gd name="f118" fmla="val 4912"/>
                <a:gd name="f119" fmla="val 4992"/>
                <a:gd name="f120" fmla="val 5068"/>
                <a:gd name="f121" fmla="val 5144"/>
                <a:gd name="f122" fmla="val 724"/>
                <a:gd name="f123" fmla="+- 0 0 -90"/>
                <a:gd name="f124" fmla="*/ f3 1 5216"/>
                <a:gd name="f125" fmla="*/ f4 1 762"/>
                <a:gd name="f126" fmla="+- f7 0 f5"/>
                <a:gd name="f127" fmla="+- f6 0 f5"/>
                <a:gd name="f128" fmla="*/ f123 f0 1"/>
                <a:gd name="f129" fmla="*/ f127 1 5216"/>
                <a:gd name="f130" fmla="*/ f126 1 762"/>
                <a:gd name="f131" fmla="*/ 8280401 f127 1"/>
                <a:gd name="f132" fmla="*/ 1133475 f126 1"/>
                <a:gd name="f133" fmla="*/ 7912101 f127 1"/>
                <a:gd name="f134" fmla="*/ 1089025 f126 1"/>
                <a:gd name="f135" fmla="*/ 7108826 f127 1"/>
                <a:gd name="f136" fmla="*/ 968375 f126 1"/>
                <a:gd name="f137" fmla="*/ 6213476 f127 1"/>
                <a:gd name="f138" fmla="*/ 806450 f126 1"/>
                <a:gd name="f139" fmla="*/ 5216526 f127 1"/>
                <a:gd name="f140" fmla="*/ 593725 f126 1"/>
                <a:gd name="f141" fmla="*/ 4676776 f127 1"/>
                <a:gd name="f142" fmla="*/ 469900 f126 1"/>
                <a:gd name="f143" fmla="*/ 4257676 f127 1"/>
                <a:gd name="f144" fmla="*/ 374650 f126 1"/>
                <a:gd name="f145" fmla="*/ 3857625 f127 1"/>
                <a:gd name="f146" fmla="*/ 292100 f126 1"/>
                <a:gd name="f147" fmla="*/ 3476625 f127 1"/>
                <a:gd name="f148" fmla="*/ 222250 f126 1"/>
                <a:gd name="f149" fmla="*/ 3111500 f127 1"/>
                <a:gd name="f150" fmla="*/ 161925 f126 1"/>
                <a:gd name="f151" fmla="*/ 2762250 f127 1"/>
                <a:gd name="f152" fmla="*/ 114300 f126 1"/>
                <a:gd name="f153" fmla="*/ 2117725 f127 1"/>
                <a:gd name="f154" fmla="*/ 44450 f126 1"/>
                <a:gd name="f155" fmla="*/ 1539875 f127 1"/>
                <a:gd name="f156" fmla="*/ 6350 f126 1"/>
                <a:gd name="f157" fmla="*/ 1022350 f127 1"/>
                <a:gd name="f158" fmla="*/ 0 f126 1"/>
                <a:gd name="f159" fmla="*/ 568325 f127 1"/>
                <a:gd name="f160" fmla="*/ 15875 f126 1"/>
                <a:gd name="f161" fmla="*/ 174625 f127 1"/>
                <a:gd name="f162" fmla="*/ 50800 f126 1"/>
                <a:gd name="f163" fmla="*/ 0 f127 1"/>
                <a:gd name="f164" fmla="*/ 76200 f126 1"/>
                <a:gd name="f165" fmla="*/ 498475 f127 1"/>
                <a:gd name="f166" fmla="*/ 136525 f126 1"/>
                <a:gd name="f167" fmla="*/ 1035050 f127 1"/>
                <a:gd name="f168" fmla="*/ 1609725 f127 1"/>
                <a:gd name="f169" fmla="*/ 333375 f126 1"/>
                <a:gd name="f170" fmla="*/ 2225675 f127 1"/>
                <a:gd name="f171" fmla="*/ 2787650 f127 1"/>
                <a:gd name="f172" fmla="*/ 600075 f126 1"/>
                <a:gd name="f173" fmla="*/ 3822700 f127 1"/>
                <a:gd name="f174" fmla="*/ 819150 f126 1"/>
                <a:gd name="f175" fmla="*/ 4298951 f127 1"/>
                <a:gd name="f176" fmla="*/ 908050 f126 1"/>
                <a:gd name="f177" fmla="*/ 4749801 f127 1"/>
                <a:gd name="f178" fmla="*/ 984250 f126 1"/>
                <a:gd name="f179" fmla="*/ 5175251 f127 1"/>
                <a:gd name="f180" fmla="*/ 1050925 f126 1"/>
                <a:gd name="f181" fmla="*/ 5575301 f127 1"/>
                <a:gd name="f182" fmla="*/ 1101725 f126 1"/>
                <a:gd name="f183" fmla="*/ 5953126 f127 1"/>
                <a:gd name="f184" fmla="*/ 1146175 f126 1"/>
                <a:gd name="f185" fmla="*/ 6308726 f127 1"/>
                <a:gd name="f186" fmla="*/ 1174750 f126 1"/>
                <a:gd name="f187" fmla="*/ 6642101 f127 1"/>
                <a:gd name="f188" fmla="*/ 1196975 f126 1"/>
                <a:gd name="f189" fmla="*/ 6959601 f127 1"/>
                <a:gd name="f190" fmla="*/ 1209675 f126 1"/>
                <a:gd name="f191" fmla="*/ 7254876 f127 1"/>
                <a:gd name="f192" fmla="*/ 7534276 f127 1"/>
                <a:gd name="f193" fmla="*/ 1203325 f126 1"/>
                <a:gd name="f194" fmla="*/ 7797801 f127 1"/>
                <a:gd name="f195" fmla="*/ 1187450 f126 1"/>
                <a:gd name="f196" fmla="*/ 8045451 f127 1"/>
                <a:gd name="f197" fmla="*/ 1162050 f126 1"/>
                <a:gd name="f198" fmla="*/ f128 1 f2"/>
                <a:gd name="f199" fmla="*/ f131 1 5216"/>
                <a:gd name="f200" fmla="*/ f132 1 762"/>
                <a:gd name="f201" fmla="*/ f133 1 5216"/>
                <a:gd name="f202" fmla="*/ f134 1 762"/>
                <a:gd name="f203" fmla="*/ f135 1 5216"/>
                <a:gd name="f204" fmla="*/ f136 1 762"/>
                <a:gd name="f205" fmla="*/ f137 1 5216"/>
                <a:gd name="f206" fmla="*/ f138 1 762"/>
                <a:gd name="f207" fmla="*/ f139 1 5216"/>
                <a:gd name="f208" fmla="*/ f140 1 762"/>
                <a:gd name="f209" fmla="*/ f141 1 5216"/>
                <a:gd name="f210" fmla="*/ f142 1 762"/>
                <a:gd name="f211" fmla="*/ f143 1 5216"/>
                <a:gd name="f212" fmla="*/ f144 1 762"/>
                <a:gd name="f213" fmla="*/ f145 1 5216"/>
                <a:gd name="f214" fmla="*/ f146 1 762"/>
                <a:gd name="f215" fmla="*/ f147 1 5216"/>
                <a:gd name="f216" fmla="*/ f148 1 762"/>
                <a:gd name="f217" fmla="*/ f149 1 5216"/>
                <a:gd name="f218" fmla="*/ f150 1 762"/>
                <a:gd name="f219" fmla="*/ f151 1 5216"/>
                <a:gd name="f220" fmla="*/ f152 1 762"/>
                <a:gd name="f221" fmla="*/ f153 1 5216"/>
                <a:gd name="f222" fmla="*/ f154 1 762"/>
                <a:gd name="f223" fmla="*/ f155 1 5216"/>
                <a:gd name="f224" fmla="*/ f156 1 762"/>
                <a:gd name="f225" fmla="*/ f157 1 5216"/>
                <a:gd name="f226" fmla="*/ f158 1 762"/>
                <a:gd name="f227" fmla="*/ f159 1 5216"/>
                <a:gd name="f228" fmla="*/ f160 1 762"/>
                <a:gd name="f229" fmla="*/ f161 1 5216"/>
                <a:gd name="f230" fmla="*/ f162 1 762"/>
                <a:gd name="f231" fmla="*/ f163 1 5216"/>
                <a:gd name="f232" fmla="*/ f164 1 762"/>
                <a:gd name="f233" fmla="*/ f165 1 5216"/>
                <a:gd name="f234" fmla="*/ f166 1 762"/>
                <a:gd name="f235" fmla="*/ f167 1 5216"/>
                <a:gd name="f236" fmla="*/ f168 1 5216"/>
                <a:gd name="f237" fmla="*/ f169 1 762"/>
                <a:gd name="f238" fmla="*/ f170 1 5216"/>
                <a:gd name="f239" fmla="*/ f171 1 5216"/>
                <a:gd name="f240" fmla="*/ f172 1 762"/>
                <a:gd name="f241" fmla="*/ f173 1 5216"/>
                <a:gd name="f242" fmla="*/ f174 1 762"/>
                <a:gd name="f243" fmla="*/ f175 1 5216"/>
                <a:gd name="f244" fmla="*/ f176 1 762"/>
                <a:gd name="f245" fmla="*/ f177 1 5216"/>
                <a:gd name="f246" fmla="*/ f178 1 762"/>
                <a:gd name="f247" fmla="*/ f179 1 5216"/>
                <a:gd name="f248" fmla="*/ f180 1 762"/>
                <a:gd name="f249" fmla="*/ f181 1 5216"/>
                <a:gd name="f250" fmla="*/ f182 1 762"/>
                <a:gd name="f251" fmla="*/ f183 1 5216"/>
                <a:gd name="f252" fmla="*/ f184 1 762"/>
                <a:gd name="f253" fmla="*/ f185 1 5216"/>
                <a:gd name="f254" fmla="*/ f186 1 762"/>
                <a:gd name="f255" fmla="*/ f187 1 5216"/>
                <a:gd name="f256" fmla="*/ f188 1 762"/>
                <a:gd name="f257" fmla="*/ f189 1 5216"/>
                <a:gd name="f258" fmla="*/ f190 1 762"/>
                <a:gd name="f259" fmla="*/ f191 1 5216"/>
                <a:gd name="f260" fmla="*/ f192 1 5216"/>
                <a:gd name="f261" fmla="*/ f193 1 762"/>
                <a:gd name="f262" fmla="*/ f194 1 5216"/>
                <a:gd name="f263" fmla="*/ f195 1 762"/>
                <a:gd name="f264" fmla="*/ f196 1 5216"/>
                <a:gd name="f265" fmla="*/ f197 1 762"/>
                <a:gd name="f266" fmla="*/ 0 1 f129"/>
                <a:gd name="f267" fmla="*/ f6 1 f129"/>
                <a:gd name="f268" fmla="*/ 0 1 f130"/>
                <a:gd name="f269" fmla="*/ f7 1 f130"/>
                <a:gd name="f270" fmla="+- f198 0 f1"/>
                <a:gd name="f271" fmla="*/ f199 1 f129"/>
                <a:gd name="f272" fmla="*/ f200 1 f130"/>
                <a:gd name="f273" fmla="*/ f201 1 f129"/>
                <a:gd name="f274" fmla="*/ f202 1 f130"/>
                <a:gd name="f275" fmla="*/ f203 1 f129"/>
                <a:gd name="f276" fmla="*/ f204 1 f130"/>
                <a:gd name="f277" fmla="*/ f205 1 f129"/>
                <a:gd name="f278" fmla="*/ f206 1 f130"/>
                <a:gd name="f279" fmla="*/ f207 1 f129"/>
                <a:gd name="f280" fmla="*/ f208 1 f130"/>
                <a:gd name="f281" fmla="*/ f209 1 f129"/>
                <a:gd name="f282" fmla="*/ f210 1 f130"/>
                <a:gd name="f283" fmla="*/ f211 1 f129"/>
                <a:gd name="f284" fmla="*/ f212 1 f130"/>
                <a:gd name="f285" fmla="*/ f213 1 f129"/>
                <a:gd name="f286" fmla="*/ f214 1 f130"/>
                <a:gd name="f287" fmla="*/ f215 1 f129"/>
                <a:gd name="f288" fmla="*/ f216 1 f130"/>
                <a:gd name="f289" fmla="*/ f217 1 f129"/>
                <a:gd name="f290" fmla="*/ f218 1 f130"/>
                <a:gd name="f291" fmla="*/ f219 1 f129"/>
                <a:gd name="f292" fmla="*/ f220 1 f130"/>
                <a:gd name="f293" fmla="*/ f221 1 f129"/>
                <a:gd name="f294" fmla="*/ f222 1 f130"/>
                <a:gd name="f295" fmla="*/ f223 1 f129"/>
                <a:gd name="f296" fmla="*/ f224 1 f130"/>
                <a:gd name="f297" fmla="*/ f225 1 f129"/>
                <a:gd name="f298" fmla="*/ f226 1 f130"/>
                <a:gd name="f299" fmla="*/ f227 1 f129"/>
                <a:gd name="f300" fmla="*/ f228 1 f130"/>
                <a:gd name="f301" fmla="*/ f229 1 f129"/>
                <a:gd name="f302" fmla="*/ f230 1 f130"/>
                <a:gd name="f303" fmla="*/ f231 1 f129"/>
                <a:gd name="f304" fmla="*/ f232 1 f130"/>
                <a:gd name="f305" fmla="*/ f233 1 f129"/>
                <a:gd name="f306" fmla="*/ f234 1 f130"/>
                <a:gd name="f307" fmla="*/ f235 1 f129"/>
                <a:gd name="f308" fmla="*/ f236 1 f129"/>
                <a:gd name="f309" fmla="*/ f237 1 f130"/>
                <a:gd name="f310" fmla="*/ f238 1 f129"/>
                <a:gd name="f311" fmla="*/ f239 1 f129"/>
                <a:gd name="f312" fmla="*/ f240 1 f130"/>
                <a:gd name="f313" fmla="*/ f241 1 f129"/>
                <a:gd name="f314" fmla="*/ f242 1 f130"/>
                <a:gd name="f315" fmla="*/ f243 1 f129"/>
                <a:gd name="f316" fmla="*/ f244 1 f130"/>
                <a:gd name="f317" fmla="*/ f245 1 f129"/>
                <a:gd name="f318" fmla="*/ f246 1 f130"/>
                <a:gd name="f319" fmla="*/ f247 1 f129"/>
                <a:gd name="f320" fmla="*/ f248 1 f130"/>
                <a:gd name="f321" fmla="*/ f249 1 f129"/>
                <a:gd name="f322" fmla="*/ f250 1 f130"/>
                <a:gd name="f323" fmla="*/ f251 1 f129"/>
                <a:gd name="f324" fmla="*/ f252 1 f130"/>
                <a:gd name="f325" fmla="*/ f253 1 f129"/>
                <a:gd name="f326" fmla="*/ f254 1 f130"/>
                <a:gd name="f327" fmla="*/ f255 1 f129"/>
                <a:gd name="f328" fmla="*/ f256 1 f130"/>
                <a:gd name="f329" fmla="*/ f257 1 f129"/>
                <a:gd name="f330" fmla="*/ f258 1 f130"/>
                <a:gd name="f331" fmla="*/ f259 1 f129"/>
                <a:gd name="f332" fmla="*/ f260 1 f129"/>
                <a:gd name="f333" fmla="*/ f261 1 f130"/>
                <a:gd name="f334" fmla="*/ f262 1 f129"/>
                <a:gd name="f335" fmla="*/ f263 1 f130"/>
                <a:gd name="f336" fmla="*/ f264 1 f129"/>
                <a:gd name="f337" fmla="*/ f265 1 f130"/>
                <a:gd name="f338" fmla="*/ f266 f124 1"/>
                <a:gd name="f339" fmla="*/ f267 f124 1"/>
                <a:gd name="f340" fmla="*/ f269 f125 1"/>
                <a:gd name="f341" fmla="*/ f268 f125 1"/>
                <a:gd name="f342" fmla="*/ f271 f124 1"/>
                <a:gd name="f343" fmla="*/ f272 f125 1"/>
                <a:gd name="f344" fmla="*/ f273 f124 1"/>
                <a:gd name="f345" fmla="*/ f274 f125 1"/>
                <a:gd name="f346" fmla="*/ f275 f124 1"/>
                <a:gd name="f347" fmla="*/ f276 f125 1"/>
                <a:gd name="f348" fmla="*/ f277 f124 1"/>
                <a:gd name="f349" fmla="*/ f278 f125 1"/>
                <a:gd name="f350" fmla="*/ f279 f124 1"/>
                <a:gd name="f351" fmla="*/ f280 f125 1"/>
                <a:gd name="f352" fmla="*/ f281 f124 1"/>
                <a:gd name="f353" fmla="*/ f282 f125 1"/>
                <a:gd name="f354" fmla="*/ f283 f124 1"/>
                <a:gd name="f355" fmla="*/ f284 f125 1"/>
                <a:gd name="f356" fmla="*/ f285 f124 1"/>
                <a:gd name="f357" fmla="*/ f286 f125 1"/>
                <a:gd name="f358" fmla="*/ f287 f124 1"/>
                <a:gd name="f359" fmla="*/ f288 f125 1"/>
                <a:gd name="f360" fmla="*/ f289 f124 1"/>
                <a:gd name="f361" fmla="*/ f290 f125 1"/>
                <a:gd name="f362" fmla="*/ f291 f124 1"/>
                <a:gd name="f363" fmla="*/ f292 f125 1"/>
                <a:gd name="f364" fmla="*/ f293 f124 1"/>
                <a:gd name="f365" fmla="*/ f294 f125 1"/>
                <a:gd name="f366" fmla="*/ f295 f124 1"/>
                <a:gd name="f367" fmla="*/ f296 f125 1"/>
                <a:gd name="f368" fmla="*/ f297 f124 1"/>
                <a:gd name="f369" fmla="*/ f298 f125 1"/>
                <a:gd name="f370" fmla="*/ f299 f124 1"/>
                <a:gd name="f371" fmla="*/ f300 f125 1"/>
                <a:gd name="f372" fmla="*/ f301 f124 1"/>
                <a:gd name="f373" fmla="*/ f302 f125 1"/>
                <a:gd name="f374" fmla="*/ f303 f124 1"/>
                <a:gd name="f375" fmla="*/ f304 f125 1"/>
                <a:gd name="f376" fmla="*/ f305 f124 1"/>
                <a:gd name="f377" fmla="*/ f306 f125 1"/>
                <a:gd name="f378" fmla="*/ f307 f124 1"/>
                <a:gd name="f379" fmla="*/ f308 f124 1"/>
                <a:gd name="f380" fmla="*/ f309 f125 1"/>
                <a:gd name="f381" fmla="*/ f310 f124 1"/>
                <a:gd name="f382" fmla="*/ f311 f124 1"/>
                <a:gd name="f383" fmla="*/ f312 f125 1"/>
                <a:gd name="f384" fmla="*/ f313 f124 1"/>
                <a:gd name="f385" fmla="*/ f314 f125 1"/>
                <a:gd name="f386" fmla="*/ f315 f124 1"/>
                <a:gd name="f387" fmla="*/ f316 f125 1"/>
                <a:gd name="f388" fmla="*/ f317 f124 1"/>
                <a:gd name="f389" fmla="*/ f318 f125 1"/>
                <a:gd name="f390" fmla="*/ f319 f124 1"/>
                <a:gd name="f391" fmla="*/ f320 f125 1"/>
                <a:gd name="f392" fmla="*/ f321 f124 1"/>
                <a:gd name="f393" fmla="*/ f322 f125 1"/>
                <a:gd name="f394" fmla="*/ f323 f124 1"/>
                <a:gd name="f395" fmla="*/ f324 f125 1"/>
                <a:gd name="f396" fmla="*/ f325 f124 1"/>
                <a:gd name="f397" fmla="*/ f326 f125 1"/>
                <a:gd name="f398" fmla="*/ f327 f124 1"/>
                <a:gd name="f399" fmla="*/ f328 f125 1"/>
                <a:gd name="f400" fmla="*/ f329 f124 1"/>
                <a:gd name="f401" fmla="*/ f330 f125 1"/>
                <a:gd name="f402" fmla="*/ f331 f124 1"/>
                <a:gd name="f403" fmla="*/ f332 f124 1"/>
                <a:gd name="f404" fmla="*/ f333 f125 1"/>
                <a:gd name="f405" fmla="*/ f334 f124 1"/>
                <a:gd name="f406" fmla="*/ f335 f125 1"/>
                <a:gd name="f407" fmla="*/ f336 f124 1"/>
                <a:gd name="f408" fmla="*/ f337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0">
                  <a:pos x="f342" y="f343"/>
                </a:cxn>
                <a:cxn ang="f270">
                  <a:pos x="f344" y="f345"/>
                </a:cxn>
                <a:cxn ang="f270">
                  <a:pos x="f346" y="f347"/>
                </a:cxn>
                <a:cxn ang="f270">
                  <a:pos x="f348" y="f349"/>
                </a:cxn>
                <a:cxn ang="f270">
                  <a:pos x="f350" y="f351"/>
                </a:cxn>
                <a:cxn ang="f270">
                  <a:pos x="f352" y="f353"/>
                </a:cxn>
                <a:cxn ang="f270">
                  <a:pos x="f354" y="f355"/>
                </a:cxn>
                <a:cxn ang="f270">
                  <a:pos x="f356" y="f357"/>
                </a:cxn>
                <a:cxn ang="f270">
                  <a:pos x="f358" y="f359"/>
                </a:cxn>
                <a:cxn ang="f270">
                  <a:pos x="f360" y="f361"/>
                </a:cxn>
                <a:cxn ang="f270">
                  <a:pos x="f362" y="f363"/>
                </a:cxn>
                <a:cxn ang="f270">
                  <a:pos x="f364" y="f365"/>
                </a:cxn>
                <a:cxn ang="f270">
                  <a:pos x="f366" y="f367"/>
                </a:cxn>
                <a:cxn ang="f270">
                  <a:pos x="f368" y="f369"/>
                </a:cxn>
                <a:cxn ang="f270">
                  <a:pos x="f370" y="f371"/>
                </a:cxn>
                <a:cxn ang="f270">
                  <a:pos x="f372" y="f373"/>
                </a:cxn>
                <a:cxn ang="f270">
                  <a:pos x="f374" y="f375"/>
                </a:cxn>
                <a:cxn ang="f270">
                  <a:pos x="f376" y="f377"/>
                </a:cxn>
                <a:cxn ang="f270">
                  <a:pos x="f378" y="f359"/>
                </a:cxn>
                <a:cxn ang="f270">
                  <a:pos x="f379" y="f380"/>
                </a:cxn>
                <a:cxn ang="f270">
                  <a:pos x="f381" y="f353"/>
                </a:cxn>
                <a:cxn ang="f270">
                  <a:pos x="f382" y="f383"/>
                </a:cxn>
                <a:cxn ang="f270">
                  <a:pos x="f384" y="f385"/>
                </a:cxn>
                <a:cxn ang="f270">
                  <a:pos x="f386" y="f387"/>
                </a:cxn>
                <a:cxn ang="f270">
                  <a:pos x="f388" y="f389"/>
                </a:cxn>
                <a:cxn ang="f270">
                  <a:pos x="f390" y="f391"/>
                </a:cxn>
                <a:cxn ang="f270">
                  <a:pos x="f392" y="f393"/>
                </a:cxn>
                <a:cxn ang="f270">
                  <a:pos x="f394" y="f395"/>
                </a:cxn>
                <a:cxn ang="f270">
                  <a:pos x="f396" y="f397"/>
                </a:cxn>
                <a:cxn ang="f270">
                  <a:pos x="f398" y="f399"/>
                </a:cxn>
                <a:cxn ang="f270">
                  <a:pos x="f400" y="f401"/>
                </a:cxn>
                <a:cxn ang="f270">
                  <a:pos x="f402" y="f401"/>
                </a:cxn>
                <a:cxn ang="f270">
                  <a:pos x="f403" y="f404"/>
                </a:cxn>
                <a:cxn ang="f270">
                  <a:pos x="f405" y="f406"/>
                </a:cxn>
                <a:cxn ang="f270">
                  <a:pos x="f407" y="f408"/>
                </a:cxn>
                <a:cxn ang="f270">
                  <a:pos x="f342" y="f343"/>
                </a:cxn>
              </a:cxnLst>
              <a:rect l="f338" t="f341" r="f339" b="f340"/>
              <a:pathLst>
                <a:path w="5216" h="762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"/>
                  </a:lnTo>
                  <a:lnTo>
                    <a:pt x="f56" y="f5"/>
                  </a:lnTo>
                  <a:lnTo>
                    <a:pt x="f57" y="f54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5" y="f64"/>
                  </a:lnTo>
                  <a:lnTo>
                    <a:pt x="f65" y="f66"/>
                  </a:lnTo>
                  <a:lnTo>
                    <a:pt x="f67" y="f44"/>
                  </a:lnTo>
                  <a:lnTo>
                    <a:pt x="f68" y="f69"/>
                  </a:lnTo>
                  <a:lnTo>
                    <a:pt x="f14" y="f38"/>
                  </a:lnTo>
                  <a:lnTo>
                    <a:pt x="f70" y="f71"/>
                  </a:lnTo>
                  <a:lnTo>
                    <a:pt x="f72" y="f32"/>
                  </a:lnTo>
                  <a:lnTo>
                    <a:pt x="f73" y="f74"/>
                  </a:lnTo>
                  <a:lnTo>
                    <a:pt x="f75" y="f26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7"/>
                  </a:lnTo>
                  <a:lnTo>
                    <a:pt x="f15" y="f7"/>
                  </a:lnTo>
                  <a:lnTo>
                    <a:pt x="f113" y="f7"/>
                  </a:lnTo>
                  <a:lnTo>
                    <a:pt x="f114" y="f115"/>
                  </a:lnTo>
                  <a:lnTo>
                    <a:pt x="f116" y="f111"/>
                  </a:lnTo>
                  <a:lnTo>
                    <a:pt x="f117" y="f109"/>
                  </a:lnTo>
                  <a:lnTo>
                    <a:pt x="f118" y="f107"/>
                  </a:lnTo>
                  <a:lnTo>
                    <a:pt x="f119" y="f105"/>
                  </a:lnTo>
                  <a:lnTo>
                    <a:pt x="f120" y="f103"/>
                  </a:lnTo>
                  <a:lnTo>
                    <a:pt x="f121" y="f122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C19F0FEC-8D3F-4C9F-90D7-F4D49E67224E}"/>
                </a:ext>
              </a:extLst>
            </p:cNvPr>
            <p:cNvSpPr/>
            <p:nvPr/>
          </p:nvSpPr>
          <p:spPr>
            <a:xfrm>
              <a:off x="2828184" y="743388"/>
              <a:ext cx="5467938" cy="7745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44"/>
                <a:gd name="f7" fmla="val 694"/>
                <a:gd name="f8" fmla="val 70"/>
                <a:gd name="f9" fmla="val 18"/>
                <a:gd name="f10" fmla="val 66"/>
                <a:gd name="f11" fmla="val 72"/>
                <a:gd name="f12" fmla="val 56"/>
                <a:gd name="f13" fmla="val 164"/>
                <a:gd name="f14" fmla="val 42"/>
                <a:gd name="f15" fmla="val 224"/>
                <a:gd name="f16" fmla="val 34"/>
                <a:gd name="f17" fmla="val 294"/>
                <a:gd name="f18" fmla="val 26"/>
                <a:gd name="f19" fmla="val 372"/>
                <a:gd name="f20" fmla="val 20"/>
                <a:gd name="f21" fmla="val 462"/>
                <a:gd name="f22" fmla="val 14"/>
                <a:gd name="f23" fmla="val 560"/>
                <a:gd name="f24" fmla="val 8"/>
                <a:gd name="f25" fmla="val 670"/>
                <a:gd name="f26" fmla="val 4"/>
                <a:gd name="f27" fmla="val 790"/>
                <a:gd name="f28" fmla="val 2"/>
                <a:gd name="f29" fmla="val 920"/>
                <a:gd name="f30" fmla="val 1060"/>
                <a:gd name="f31" fmla="val 1210"/>
                <a:gd name="f32" fmla="val 6"/>
                <a:gd name="f33" fmla="val 1372"/>
                <a:gd name="f34" fmla="val 1544"/>
                <a:gd name="f35" fmla="val 24"/>
                <a:gd name="f36" fmla="val 1726"/>
                <a:gd name="f37" fmla="val 40"/>
                <a:gd name="f38" fmla="val 1920"/>
                <a:gd name="f39" fmla="val 58"/>
                <a:gd name="f40" fmla="val 2126"/>
                <a:gd name="f41" fmla="val 80"/>
                <a:gd name="f42" fmla="val 2342"/>
                <a:gd name="f43" fmla="val 106"/>
                <a:gd name="f44" fmla="val 2570"/>
                <a:gd name="f45" fmla="val 138"/>
                <a:gd name="f46" fmla="val 2808"/>
                <a:gd name="f47" fmla="val 174"/>
                <a:gd name="f48" fmla="val 3058"/>
                <a:gd name="f49" fmla="val 216"/>
                <a:gd name="f50" fmla="val 3320"/>
                <a:gd name="f51" fmla="val 266"/>
                <a:gd name="f52" fmla="val 3594"/>
                <a:gd name="f53" fmla="val 320"/>
                <a:gd name="f54" fmla="val 3880"/>
                <a:gd name="f55" fmla="val 380"/>
                <a:gd name="f56" fmla="val 4178"/>
                <a:gd name="f57" fmla="val 448"/>
                <a:gd name="f58" fmla="val 4488"/>
                <a:gd name="f59" fmla="val 522"/>
                <a:gd name="f60" fmla="val 4810"/>
                <a:gd name="f61" fmla="val 604"/>
                <a:gd name="f62" fmla="+- 0 0 -90"/>
                <a:gd name="f63" fmla="*/ f3 1 5144"/>
                <a:gd name="f64" fmla="*/ f4 1 694"/>
                <a:gd name="f65" fmla="+- f7 0 f5"/>
                <a:gd name="f66" fmla="+- f6 0 f5"/>
                <a:gd name="f67" fmla="*/ f62 f0 1"/>
                <a:gd name="f68" fmla="*/ f66 1 5144"/>
                <a:gd name="f69" fmla="*/ f65 1 694"/>
                <a:gd name="f70" fmla="*/ 0 f66 1"/>
                <a:gd name="f71" fmla="*/ 111125 f65 1"/>
                <a:gd name="f72" fmla="*/ 28575 f66 1"/>
                <a:gd name="f73" fmla="*/ 104775 f65 1"/>
                <a:gd name="f74" fmla="*/ 114300 f66 1"/>
                <a:gd name="f75" fmla="*/ 88900 f65 1"/>
                <a:gd name="f76" fmla="*/ 260350 f66 1"/>
                <a:gd name="f77" fmla="*/ 66675 f65 1"/>
                <a:gd name="f78" fmla="*/ 355600 f66 1"/>
                <a:gd name="f79" fmla="*/ 53975 f65 1"/>
                <a:gd name="f80" fmla="*/ 466725 f66 1"/>
                <a:gd name="f81" fmla="*/ 41275 f65 1"/>
                <a:gd name="f82" fmla="*/ 590550 f66 1"/>
                <a:gd name="f83" fmla="*/ 31750 f65 1"/>
                <a:gd name="f84" fmla="*/ 733425 f66 1"/>
                <a:gd name="f85" fmla="*/ 22225 f65 1"/>
                <a:gd name="f86" fmla="*/ 889000 f66 1"/>
                <a:gd name="f87" fmla="*/ 12700 f65 1"/>
                <a:gd name="f88" fmla="*/ 1063625 f66 1"/>
                <a:gd name="f89" fmla="*/ 6350 f65 1"/>
                <a:gd name="f90" fmla="*/ 1254125 f66 1"/>
                <a:gd name="f91" fmla="*/ 3175 f65 1"/>
                <a:gd name="f92" fmla="*/ 1460500 f66 1"/>
                <a:gd name="f93" fmla="*/ 0 f65 1"/>
                <a:gd name="f94" fmla="*/ 1682750 f66 1"/>
                <a:gd name="f95" fmla="*/ 1920875 f66 1"/>
                <a:gd name="f96" fmla="*/ 9525 f65 1"/>
                <a:gd name="f97" fmla="*/ 2178050 f66 1"/>
                <a:gd name="f98" fmla="*/ 2451100 f66 1"/>
                <a:gd name="f99" fmla="*/ 38100 f65 1"/>
                <a:gd name="f100" fmla="*/ 2740025 f66 1"/>
                <a:gd name="f101" fmla="*/ 63500 f65 1"/>
                <a:gd name="f102" fmla="*/ 3048000 f66 1"/>
                <a:gd name="f103" fmla="*/ 92075 f65 1"/>
                <a:gd name="f104" fmla="*/ 3375025 f66 1"/>
                <a:gd name="f105" fmla="*/ 127000 f65 1"/>
                <a:gd name="f106" fmla="*/ 3717925 f66 1"/>
                <a:gd name="f107" fmla="*/ 168275 f65 1"/>
                <a:gd name="f108" fmla="*/ 4079875 f66 1"/>
                <a:gd name="f109" fmla="*/ 219075 f65 1"/>
                <a:gd name="f110" fmla="*/ 4457700 f66 1"/>
                <a:gd name="f111" fmla="*/ 276225 f65 1"/>
                <a:gd name="f112" fmla="*/ 4854575 f66 1"/>
                <a:gd name="f113" fmla="*/ 342900 f65 1"/>
                <a:gd name="f114" fmla="*/ 5270500 f66 1"/>
                <a:gd name="f115" fmla="*/ 422275 f65 1"/>
                <a:gd name="f116" fmla="*/ 5705475 f66 1"/>
                <a:gd name="f117" fmla="*/ 508000 f65 1"/>
                <a:gd name="f118" fmla="*/ 6159500 f66 1"/>
                <a:gd name="f119" fmla="*/ 603250 f65 1"/>
                <a:gd name="f120" fmla="*/ 6632575 f66 1"/>
                <a:gd name="f121" fmla="*/ 711200 f65 1"/>
                <a:gd name="f122" fmla="*/ 7124700 f66 1"/>
                <a:gd name="f123" fmla="*/ 828675 f65 1"/>
                <a:gd name="f124" fmla="*/ 7635875 f66 1"/>
                <a:gd name="f125" fmla="*/ 958850 f65 1"/>
                <a:gd name="f126" fmla="*/ 8166100 f66 1"/>
                <a:gd name="f127" fmla="*/ 1101725 f65 1"/>
                <a:gd name="f128" fmla="*/ f67 1 f2"/>
                <a:gd name="f129" fmla="*/ f70 1 5144"/>
                <a:gd name="f130" fmla="*/ f71 1 694"/>
                <a:gd name="f131" fmla="*/ f72 1 5144"/>
                <a:gd name="f132" fmla="*/ f73 1 694"/>
                <a:gd name="f133" fmla="*/ f74 1 5144"/>
                <a:gd name="f134" fmla="*/ f75 1 694"/>
                <a:gd name="f135" fmla="*/ f76 1 5144"/>
                <a:gd name="f136" fmla="*/ f77 1 694"/>
                <a:gd name="f137" fmla="*/ f78 1 5144"/>
                <a:gd name="f138" fmla="*/ f79 1 694"/>
                <a:gd name="f139" fmla="*/ f80 1 5144"/>
                <a:gd name="f140" fmla="*/ f81 1 694"/>
                <a:gd name="f141" fmla="*/ f82 1 5144"/>
                <a:gd name="f142" fmla="*/ f83 1 694"/>
                <a:gd name="f143" fmla="*/ f84 1 5144"/>
                <a:gd name="f144" fmla="*/ f85 1 694"/>
                <a:gd name="f145" fmla="*/ f86 1 5144"/>
                <a:gd name="f146" fmla="*/ f87 1 694"/>
                <a:gd name="f147" fmla="*/ f88 1 5144"/>
                <a:gd name="f148" fmla="*/ f89 1 694"/>
                <a:gd name="f149" fmla="*/ f90 1 5144"/>
                <a:gd name="f150" fmla="*/ f91 1 694"/>
                <a:gd name="f151" fmla="*/ f92 1 5144"/>
                <a:gd name="f152" fmla="*/ f93 1 694"/>
                <a:gd name="f153" fmla="*/ f94 1 5144"/>
                <a:gd name="f154" fmla="*/ f95 1 5144"/>
                <a:gd name="f155" fmla="*/ f96 1 694"/>
                <a:gd name="f156" fmla="*/ f97 1 5144"/>
                <a:gd name="f157" fmla="*/ f98 1 5144"/>
                <a:gd name="f158" fmla="*/ f99 1 694"/>
                <a:gd name="f159" fmla="*/ f100 1 5144"/>
                <a:gd name="f160" fmla="*/ f101 1 694"/>
                <a:gd name="f161" fmla="*/ f102 1 5144"/>
                <a:gd name="f162" fmla="*/ f103 1 694"/>
                <a:gd name="f163" fmla="*/ f104 1 5144"/>
                <a:gd name="f164" fmla="*/ f105 1 694"/>
                <a:gd name="f165" fmla="*/ f106 1 5144"/>
                <a:gd name="f166" fmla="*/ f107 1 694"/>
                <a:gd name="f167" fmla="*/ f108 1 5144"/>
                <a:gd name="f168" fmla="*/ f109 1 694"/>
                <a:gd name="f169" fmla="*/ f110 1 5144"/>
                <a:gd name="f170" fmla="*/ f111 1 694"/>
                <a:gd name="f171" fmla="*/ f112 1 5144"/>
                <a:gd name="f172" fmla="*/ f113 1 694"/>
                <a:gd name="f173" fmla="*/ f114 1 5144"/>
                <a:gd name="f174" fmla="*/ f115 1 694"/>
                <a:gd name="f175" fmla="*/ f116 1 5144"/>
                <a:gd name="f176" fmla="*/ f117 1 694"/>
                <a:gd name="f177" fmla="*/ f118 1 5144"/>
                <a:gd name="f178" fmla="*/ f119 1 694"/>
                <a:gd name="f179" fmla="*/ f120 1 5144"/>
                <a:gd name="f180" fmla="*/ f121 1 694"/>
                <a:gd name="f181" fmla="*/ f122 1 5144"/>
                <a:gd name="f182" fmla="*/ f123 1 694"/>
                <a:gd name="f183" fmla="*/ f124 1 5144"/>
                <a:gd name="f184" fmla="*/ f125 1 694"/>
                <a:gd name="f185" fmla="*/ f126 1 5144"/>
                <a:gd name="f186" fmla="*/ f127 1 694"/>
                <a:gd name="f187" fmla="*/ 0 1 f68"/>
                <a:gd name="f188" fmla="*/ f6 1 f68"/>
                <a:gd name="f189" fmla="*/ 0 1 f69"/>
                <a:gd name="f190" fmla="*/ f7 1 f69"/>
                <a:gd name="f191" fmla="+- f128 0 f1"/>
                <a:gd name="f192" fmla="*/ f129 1 f68"/>
                <a:gd name="f193" fmla="*/ f130 1 f69"/>
                <a:gd name="f194" fmla="*/ f131 1 f68"/>
                <a:gd name="f195" fmla="*/ f132 1 f69"/>
                <a:gd name="f196" fmla="*/ f133 1 f68"/>
                <a:gd name="f197" fmla="*/ f134 1 f69"/>
                <a:gd name="f198" fmla="*/ f135 1 f68"/>
                <a:gd name="f199" fmla="*/ f136 1 f69"/>
                <a:gd name="f200" fmla="*/ f137 1 f68"/>
                <a:gd name="f201" fmla="*/ f138 1 f69"/>
                <a:gd name="f202" fmla="*/ f139 1 f68"/>
                <a:gd name="f203" fmla="*/ f140 1 f69"/>
                <a:gd name="f204" fmla="*/ f141 1 f68"/>
                <a:gd name="f205" fmla="*/ f142 1 f69"/>
                <a:gd name="f206" fmla="*/ f143 1 f68"/>
                <a:gd name="f207" fmla="*/ f144 1 f69"/>
                <a:gd name="f208" fmla="*/ f145 1 f68"/>
                <a:gd name="f209" fmla="*/ f146 1 f69"/>
                <a:gd name="f210" fmla="*/ f147 1 f68"/>
                <a:gd name="f211" fmla="*/ f148 1 f69"/>
                <a:gd name="f212" fmla="*/ f149 1 f68"/>
                <a:gd name="f213" fmla="*/ f150 1 f69"/>
                <a:gd name="f214" fmla="*/ f151 1 f68"/>
                <a:gd name="f215" fmla="*/ f152 1 f69"/>
                <a:gd name="f216" fmla="*/ f153 1 f68"/>
                <a:gd name="f217" fmla="*/ f154 1 f68"/>
                <a:gd name="f218" fmla="*/ f155 1 f69"/>
                <a:gd name="f219" fmla="*/ f156 1 f68"/>
                <a:gd name="f220" fmla="*/ f157 1 f68"/>
                <a:gd name="f221" fmla="*/ f158 1 f69"/>
                <a:gd name="f222" fmla="*/ f159 1 f68"/>
                <a:gd name="f223" fmla="*/ f160 1 f69"/>
                <a:gd name="f224" fmla="*/ f161 1 f68"/>
                <a:gd name="f225" fmla="*/ f162 1 f69"/>
                <a:gd name="f226" fmla="*/ f163 1 f68"/>
                <a:gd name="f227" fmla="*/ f164 1 f69"/>
                <a:gd name="f228" fmla="*/ f165 1 f68"/>
                <a:gd name="f229" fmla="*/ f166 1 f69"/>
                <a:gd name="f230" fmla="*/ f167 1 f68"/>
                <a:gd name="f231" fmla="*/ f168 1 f69"/>
                <a:gd name="f232" fmla="*/ f169 1 f68"/>
                <a:gd name="f233" fmla="*/ f170 1 f69"/>
                <a:gd name="f234" fmla="*/ f171 1 f68"/>
                <a:gd name="f235" fmla="*/ f172 1 f69"/>
                <a:gd name="f236" fmla="*/ f173 1 f68"/>
                <a:gd name="f237" fmla="*/ f174 1 f69"/>
                <a:gd name="f238" fmla="*/ f175 1 f68"/>
                <a:gd name="f239" fmla="*/ f176 1 f69"/>
                <a:gd name="f240" fmla="*/ f177 1 f68"/>
                <a:gd name="f241" fmla="*/ f178 1 f69"/>
                <a:gd name="f242" fmla="*/ f179 1 f68"/>
                <a:gd name="f243" fmla="*/ f180 1 f69"/>
                <a:gd name="f244" fmla="*/ f181 1 f68"/>
                <a:gd name="f245" fmla="*/ f182 1 f69"/>
                <a:gd name="f246" fmla="*/ f183 1 f68"/>
                <a:gd name="f247" fmla="*/ f184 1 f69"/>
                <a:gd name="f248" fmla="*/ f185 1 f68"/>
                <a:gd name="f249" fmla="*/ f186 1 f69"/>
                <a:gd name="f250" fmla="*/ f187 f63 1"/>
                <a:gd name="f251" fmla="*/ f188 f63 1"/>
                <a:gd name="f252" fmla="*/ f190 f64 1"/>
                <a:gd name="f253" fmla="*/ f189 f64 1"/>
                <a:gd name="f254" fmla="*/ f192 f63 1"/>
                <a:gd name="f255" fmla="*/ f193 f64 1"/>
                <a:gd name="f256" fmla="*/ f194 f63 1"/>
                <a:gd name="f257" fmla="*/ f195 f64 1"/>
                <a:gd name="f258" fmla="*/ f196 f63 1"/>
                <a:gd name="f259" fmla="*/ f197 f64 1"/>
                <a:gd name="f260" fmla="*/ f198 f63 1"/>
                <a:gd name="f261" fmla="*/ f199 f64 1"/>
                <a:gd name="f262" fmla="*/ f200 f63 1"/>
                <a:gd name="f263" fmla="*/ f201 f64 1"/>
                <a:gd name="f264" fmla="*/ f202 f63 1"/>
                <a:gd name="f265" fmla="*/ f203 f64 1"/>
                <a:gd name="f266" fmla="*/ f204 f63 1"/>
                <a:gd name="f267" fmla="*/ f205 f64 1"/>
                <a:gd name="f268" fmla="*/ f206 f63 1"/>
                <a:gd name="f269" fmla="*/ f207 f64 1"/>
                <a:gd name="f270" fmla="*/ f208 f63 1"/>
                <a:gd name="f271" fmla="*/ f209 f64 1"/>
                <a:gd name="f272" fmla="*/ f210 f63 1"/>
                <a:gd name="f273" fmla="*/ f211 f64 1"/>
                <a:gd name="f274" fmla="*/ f212 f63 1"/>
                <a:gd name="f275" fmla="*/ f213 f64 1"/>
                <a:gd name="f276" fmla="*/ f214 f63 1"/>
                <a:gd name="f277" fmla="*/ f215 f64 1"/>
                <a:gd name="f278" fmla="*/ f216 f63 1"/>
                <a:gd name="f279" fmla="*/ f217 f63 1"/>
                <a:gd name="f280" fmla="*/ f218 f64 1"/>
                <a:gd name="f281" fmla="*/ f219 f63 1"/>
                <a:gd name="f282" fmla="*/ f220 f63 1"/>
                <a:gd name="f283" fmla="*/ f221 f64 1"/>
                <a:gd name="f284" fmla="*/ f222 f63 1"/>
                <a:gd name="f285" fmla="*/ f223 f64 1"/>
                <a:gd name="f286" fmla="*/ f224 f63 1"/>
                <a:gd name="f287" fmla="*/ f225 f64 1"/>
                <a:gd name="f288" fmla="*/ f226 f63 1"/>
                <a:gd name="f289" fmla="*/ f227 f64 1"/>
                <a:gd name="f290" fmla="*/ f228 f63 1"/>
                <a:gd name="f291" fmla="*/ f229 f64 1"/>
                <a:gd name="f292" fmla="*/ f230 f63 1"/>
                <a:gd name="f293" fmla="*/ f231 f64 1"/>
                <a:gd name="f294" fmla="*/ f232 f63 1"/>
                <a:gd name="f295" fmla="*/ f233 f64 1"/>
                <a:gd name="f296" fmla="*/ f234 f63 1"/>
                <a:gd name="f297" fmla="*/ f235 f64 1"/>
                <a:gd name="f298" fmla="*/ f236 f63 1"/>
                <a:gd name="f299" fmla="*/ f237 f64 1"/>
                <a:gd name="f300" fmla="*/ f238 f63 1"/>
                <a:gd name="f301" fmla="*/ f239 f64 1"/>
                <a:gd name="f302" fmla="*/ f240 f63 1"/>
                <a:gd name="f303" fmla="*/ f241 f64 1"/>
                <a:gd name="f304" fmla="*/ f242 f63 1"/>
                <a:gd name="f305" fmla="*/ f243 f64 1"/>
                <a:gd name="f306" fmla="*/ f244 f63 1"/>
                <a:gd name="f307" fmla="*/ f245 f64 1"/>
                <a:gd name="f308" fmla="*/ f246 f63 1"/>
                <a:gd name="f309" fmla="*/ f247 f64 1"/>
                <a:gd name="f310" fmla="*/ f248 f63 1"/>
                <a:gd name="f311" fmla="*/ f249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1">
                  <a:pos x="f254" y="f255"/>
                </a:cxn>
                <a:cxn ang="f191">
                  <a:pos x="f254" y="f255"/>
                </a:cxn>
                <a:cxn ang="f191">
                  <a:pos x="f256" y="f257"/>
                </a:cxn>
                <a:cxn ang="f191">
                  <a:pos x="f258" y="f259"/>
                </a:cxn>
                <a:cxn ang="f191">
                  <a:pos x="f260" y="f261"/>
                </a:cxn>
                <a:cxn ang="f191">
                  <a:pos x="f262" y="f263"/>
                </a:cxn>
                <a:cxn ang="f191">
                  <a:pos x="f264" y="f265"/>
                </a:cxn>
                <a:cxn ang="f191">
                  <a:pos x="f266" y="f267"/>
                </a:cxn>
                <a:cxn ang="f191">
                  <a:pos x="f268" y="f269"/>
                </a:cxn>
                <a:cxn ang="f191">
                  <a:pos x="f270" y="f271"/>
                </a:cxn>
                <a:cxn ang="f191">
                  <a:pos x="f272" y="f273"/>
                </a:cxn>
                <a:cxn ang="f191">
                  <a:pos x="f274" y="f275"/>
                </a:cxn>
                <a:cxn ang="f191">
                  <a:pos x="f276" y="f277"/>
                </a:cxn>
                <a:cxn ang="f191">
                  <a:pos x="f278" y="f275"/>
                </a:cxn>
                <a:cxn ang="f191">
                  <a:pos x="f279" y="f280"/>
                </a:cxn>
                <a:cxn ang="f191">
                  <a:pos x="f281" y="f269"/>
                </a:cxn>
                <a:cxn ang="f191">
                  <a:pos x="f282" y="f283"/>
                </a:cxn>
                <a:cxn ang="f191">
                  <a:pos x="f284" y="f285"/>
                </a:cxn>
                <a:cxn ang="f191">
                  <a:pos x="f286" y="f287"/>
                </a:cxn>
                <a:cxn ang="f191">
                  <a:pos x="f288" y="f289"/>
                </a:cxn>
                <a:cxn ang="f191">
                  <a:pos x="f290" y="f291"/>
                </a:cxn>
                <a:cxn ang="f191">
                  <a:pos x="f292" y="f293"/>
                </a:cxn>
                <a:cxn ang="f191">
                  <a:pos x="f294" y="f295"/>
                </a:cxn>
                <a:cxn ang="f191">
                  <a:pos x="f296" y="f297"/>
                </a:cxn>
                <a:cxn ang="f191">
                  <a:pos x="f298" y="f299"/>
                </a:cxn>
                <a:cxn ang="f191">
                  <a:pos x="f300" y="f301"/>
                </a:cxn>
                <a:cxn ang="f191">
                  <a:pos x="f302" y="f303"/>
                </a:cxn>
                <a:cxn ang="f191">
                  <a:pos x="f304" y="f305"/>
                </a:cxn>
                <a:cxn ang="f191">
                  <a:pos x="f306" y="f307"/>
                </a:cxn>
                <a:cxn ang="f191">
                  <a:pos x="f308" y="f309"/>
                </a:cxn>
                <a:cxn ang="f191">
                  <a:pos x="f310" y="f311"/>
                </a:cxn>
              </a:cxnLst>
              <a:rect l="f250" t="f253" r="f251" b="f252"/>
              <a:pathLst>
                <a:path w="5144" h="694">
                  <a:moveTo>
                    <a:pt x="f5" y="f8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5"/>
                  </a:lnTo>
                  <a:lnTo>
                    <a:pt x="f30" y="f28"/>
                  </a:lnTo>
                  <a:lnTo>
                    <a:pt x="f31" y="f32"/>
                  </a:lnTo>
                  <a:lnTo>
                    <a:pt x="f33" y="f22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" y="f7"/>
                  </a:lnTo>
                </a:path>
              </a:pathLst>
            </a:custGeom>
            <a:noFill/>
            <a:ln w="9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6A566290-E68A-4455-896B-1E89433569A6}"/>
                </a:ext>
              </a:extLst>
            </p:cNvPr>
            <p:cNvSpPr/>
            <p:nvPr/>
          </p:nvSpPr>
          <p:spPr>
            <a:xfrm>
              <a:off x="5608920" y="730002"/>
              <a:ext cx="3307979" cy="651766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3112"/>
                <a:gd name="f8" fmla="val 584"/>
                <a:gd name="f9" fmla="val 90"/>
                <a:gd name="f10" fmla="val 560"/>
                <a:gd name="f11" fmla="val 336"/>
                <a:gd name="f12" fmla="val 498"/>
                <a:gd name="f13" fmla="val 506"/>
                <a:gd name="f14" fmla="val 456"/>
                <a:gd name="f15" fmla="val 702"/>
                <a:gd name="f16" fmla="val 410"/>
                <a:gd name="f17" fmla="val 920"/>
                <a:gd name="f18" fmla="val 1154"/>
                <a:gd name="f19" fmla="val 306"/>
                <a:gd name="f20" fmla="val 1402"/>
                <a:gd name="f21" fmla="val 254"/>
                <a:gd name="f22" fmla="val 1656"/>
                <a:gd name="f23" fmla="val 202"/>
                <a:gd name="f24" fmla="val 1916"/>
                <a:gd name="f25" fmla="val 154"/>
                <a:gd name="f26" fmla="val 2174"/>
                <a:gd name="f27" fmla="val 108"/>
                <a:gd name="f28" fmla="val 2302"/>
                <a:gd name="f29" fmla="val 88"/>
                <a:gd name="f30" fmla="val 2426"/>
                <a:gd name="f31" fmla="val 68"/>
                <a:gd name="f32" fmla="val 2550"/>
                <a:gd name="f33" fmla="val 52"/>
                <a:gd name="f34" fmla="val 2670"/>
                <a:gd name="f35" fmla="val 36"/>
                <a:gd name="f36" fmla="val 2788"/>
                <a:gd name="f37" fmla="val 24"/>
                <a:gd name="f38" fmla="val 2900"/>
                <a:gd name="f39" fmla="val 14"/>
                <a:gd name="f40" fmla="val 3008"/>
                <a:gd name="f41" fmla="val 6"/>
                <a:gd name="f42" fmla="+- 0 0 -90"/>
                <a:gd name="f43" fmla="*/ f4 1 3112"/>
                <a:gd name="f44" fmla="*/ f5 1 584"/>
                <a:gd name="f45" fmla="+- f8 0 f6"/>
                <a:gd name="f46" fmla="+- f7 0 f6"/>
                <a:gd name="f47" fmla="*/ f42 f0 1"/>
                <a:gd name="f48" fmla="*/ f46 1 3112"/>
                <a:gd name="f49" fmla="*/ f45 1 584"/>
                <a:gd name="f50" fmla="*/ 0 f46 1"/>
                <a:gd name="f51" fmla="*/ 927100 f45 1"/>
                <a:gd name="f52" fmla="*/ 142875 f46 1"/>
                <a:gd name="f53" fmla="*/ 889000 f45 1"/>
                <a:gd name="f54" fmla="*/ 533400 f46 1"/>
                <a:gd name="f55" fmla="*/ 790575 f45 1"/>
                <a:gd name="f56" fmla="*/ 803275 f46 1"/>
                <a:gd name="f57" fmla="*/ 723900 f45 1"/>
                <a:gd name="f58" fmla="*/ 1114425 f46 1"/>
                <a:gd name="f59" fmla="*/ 650875 f45 1"/>
                <a:gd name="f60" fmla="*/ 1460500 f46 1"/>
                <a:gd name="f61" fmla="*/ 571500 f45 1"/>
                <a:gd name="f62" fmla="*/ 1831975 f46 1"/>
                <a:gd name="f63" fmla="*/ 485775 f45 1"/>
                <a:gd name="f64" fmla="*/ 2225675 f46 1"/>
                <a:gd name="f65" fmla="*/ 403225 f45 1"/>
                <a:gd name="f66" fmla="*/ 2628900 f46 1"/>
                <a:gd name="f67" fmla="*/ 320675 f45 1"/>
                <a:gd name="f68" fmla="*/ 3041650 f46 1"/>
                <a:gd name="f69" fmla="*/ 244475 f45 1"/>
                <a:gd name="f70" fmla="*/ 3451225 f46 1"/>
                <a:gd name="f71" fmla="*/ 171450 f45 1"/>
                <a:gd name="f72" fmla="*/ 3654425 f46 1"/>
                <a:gd name="f73" fmla="*/ 139700 f45 1"/>
                <a:gd name="f74" fmla="*/ 3851275 f46 1"/>
                <a:gd name="f75" fmla="*/ 107950 f45 1"/>
                <a:gd name="f76" fmla="*/ 4048125 f46 1"/>
                <a:gd name="f77" fmla="*/ 82550 f45 1"/>
                <a:gd name="f78" fmla="*/ 4238625 f46 1"/>
                <a:gd name="f79" fmla="*/ 57150 f45 1"/>
                <a:gd name="f80" fmla="*/ 4425950 f46 1"/>
                <a:gd name="f81" fmla="*/ 38100 f45 1"/>
                <a:gd name="f82" fmla="*/ 4603750 f46 1"/>
                <a:gd name="f83" fmla="*/ 22225 f45 1"/>
                <a:gd name="f84" fmla="*/ 4775200 f46 1"/>
                <a:gd name="f85" fmla="*/ 9525 f45 1"/>
                <a:gd name="f86" fmla="*/ 4940300 f46 1"/>
                <a:gd name="f87" fmla="*/ 0 f45 1"/>
                <a:gd name="f88" fmla="*/ f47 1 f3"/>
                <a:gd name="f89" fmla="*/ f50 1 3112"/>
                <a:gd name="f90" fmla="*/ f51 1 584"/>
                <a:gd name="f91" fmla="*/ f52 1 3112"/>
                <a:gd name="f92" fmla="*/ f53 1 584"/>
                <a:gd name="f93" fmla="*/ f54 1 3112"/>
                <a:gd name="f94" fmla="*/ f55 1 584"/>
                <a:gd name="f95" fmla="*/ f56 1 3112"/>
                <a:gd name="f96" fmla="*/ f57 1 584"/>
                <a:gd name="f97" fmla="*/ f58 1 3112"/>
                <a:gd name="f98" fmla="*/ f59 1 584"/>
                <a:gd name="f99" fmla="*/ f60 1 3112"/>
                <a:gd name="f100" fmla="*/ f61 1 584"/>
                <a:gd name="f101" fmla="*/ f62 1 3112"/>
                <a:gd name="f102" fmla="*/ f63 1 584"/>
                <a:gd name="f103" fmla="*/ f64 1 3112"/>
                <a:gd name="f104" fmla="*/ f65 1 584"/>
                <a:gd name="f105" fmla="*/ f66 1 3112"/>
                <a:gd name="f106" fmla="*/ f67 1 584"/>
                <a:gd name="f107" fmla="*/ f68 1 3112"/>
                <a:gd name="f108" fmla="*/ f69 1 584"/>
                <a:gd name="f109" fmla="*/ f70 1 3112"/>
                <a:gd name="f110" fmla="*/ f71 1 584"/>
                <a:gd name="f111" fmla="*/ f72 1 3112"/>
                <a:gd name="f112" fmla="*/ f73 1 584"/>
                <a:gd name="f113" fmla="*/ f74 1 3112"/>
                <a:gd name="f114" fmla="*/ f75 1 584"/>
                <a:gd name="f115" fmla="*/ f76 1 3112"/>
                <a:gd name="f116" fmla="*/ f77 1 584"/>
                <a:gd name="f117" fmla="*/ f78 1 3112"/>
                <a:gd name="f118" fmla="*/ f79 1 584"/>
                <a:gd name="f119" fmla="*/ f80 1 3112"/>
                <a:gd name="f120" fmla="*/ f81 1 584"/>
                <a:gd name="f121" fmla="*/ f82 1 3112"/>
                <a:gd name="f122" fmla="*/ f83 1 584"/>
                <a:gd name="f123" fmla="*/ f84 1 3112"/>
                <a:gd name="f124" fmla="*/ f85 1 584"/>
                <a:gd name="f125" fmla="*/ f86 1 3112"/>
                <a:gd name="f126" fmla="*/ f87 1 584"/>
                <a:gd name="f127" fmla="*/ 0 1 f48"/>
                <a:gd name="f128" fmla="*/ f7 1 f48"/>
                <a:gd name="f129" fmla="*/ 0 1 f49"/>
                <a:gd name="f130" fmla="*/ f8 1 f49"/>
                <a:gd name="f131" fmla="+- f88 0 f1"/>
                <a:gd name="f132" fmla="*/ f89 1 f48"/>
                <a:gd name="f133" fmla="*/ f90 1 f49"/>
                <a:gd name="f134" fmla="*/ f91 1 f48"/>
                <a:gd name="f135" fmla="*/ f92 1 f49"/>
                <a:gd name="f136" fmla="*/ f93 1 f48"/>
                <a:gd name="f137" fmla="*/ f94 1 f49"/>
                <a:gd name="f138" fmla="*/ f95 1 f48"/>
                <a:gd name="f139" fmla="*/ f96 1 f49"/>
                <a:gd name="f140" fmla="*/ f97 1 f48"/>
                <a:gd name="f141" fmla="*/ f98 1 f49"/>
                <a:gd name="f142" fmla="*/ f99 1 f48"/>
                <a:gd name="f143" fmla="*/ f100 1 f49"/>
                <a:gd name="f144" fmla="*/ f101 1 f48"/>
                <a:gd name="f145" fmla="*/ f102 1 f49"/>
                <a:gd name="f146" fmla="*/ f103 1 f48"/>
                <a:gd name="f147" fmla="*/ f104 1 f49"/>
                <a:gd name="f148" fmla="*/ f105 1 f48"/>
                <a:gd name="f149" fmla="*/ f106 1 f49"/>
                <a:gd name="f150" fmla="*/ f107 1 f48"/>
                <a:gd name="f151" fmla="*/ f108 1 f49"/>
                <a:gd name="f152" fmla="*/ f109 1 f48"/>
                <a:gd name="f153" fmla="*/ f110 1 f49"/>
                <a:gd name="f154" fmla="*/ f111 1 f48"/>
                <a:gd name="f155" fmla="*/ f112 1 f49"/>
                <a:gd name="f156" fmla="*/ f113 1 f48"/>
                <a:gd name="f157" fmla="*/ f114 1 f49"/>
                <a:gd name="f158" fmla="*/ f115 1 f48"/>
                <a:gd name="f159" fmla="*/ f116 1 f49"/>
                <a:gd name="f160" fmla="*/ f117 1 f48"/>
                <a:gd name="f161" fmla="*/ f118 1 f49"/>
                <a:gd name="f162" fmla="*/ f119 1 f48"/>
                <a:gd name="f163" fmla="*/ f120 1 f49"/>
                <a:gd name="f164" fmla="*/ f121 1 f48"/>
                <a:gd name="f165" fmla="*/ f122 1 f49"/>
                <a:gd name="f166" fmla="*/ f123 1 f48"/>
                <a:gd name="f167" fmla="*/ f124 1 f49"/>
                <a:gd name="f168" fmla="*/ f125 1 f48"/>
                <a:gd name="f169" fmla="*/ f126 1 f49"/>
                <a:gd name="f170" fmla="*/ f127 f43 1"/>
                <a:gd name="f171" fmla="*/ f128 f43 1"/>
                <a:gd name="f172" fmla="*/ f130 f44 1"/>
                <a:gd name="f173" fmla="*/ f129 f44 1"/>
                <a:gd name="f174" fmla="*/ f132 f43 1"/>
                <a:gd name="f175" fmla="*/ f133 f44 1"/>
                <a:gd name="f176" fmla="*/ f134 f43 1"/>
                <a:gd name="f177" fmla="*/ f135 f44 1"/>
                <a:gd name="f178" fmla="*/ f136 f43 1"/>
                <a:gd name="f179" fmla="*/ f137 f44 1"/>
                <a:gd name="f180" fmla="*/ f138 f43 1"/>
                <a:gd name="f181" fmla="*/ f139 f44 1"/>
                <a:gd name="f182" fmla="*/ f140 f43 1"/>
                <a:gd name="f183" fmla="*/ f141 f44 1"/>
                <a:gd name="f184" fmla="*/ f142 f43 1"/>
                <a:gd name="f185" fmla="*/ f143 f44 1"/>
                <a:gd name="f186" fmla="*/ f144 f43 1"/>
                <a:gd name="f187" fmla="*/ f145 f44 1"/>
                <a:gd name="f188" fmla="*/ f146 f43 1"/>
                <a:gd name="f189" fmla="*/ f147 f44 1"/>
                <a:gd name="f190" fmla="*/ f148 f43 1"/>
                <a:gd name="f191" fmla="*/ f149 f44 1"/>
                <a:gd name="f192" fmla="*/ f150 f43 1"/>
                <a:gd name="f193" fmla="*/ f151 f44 1"/>
                <a:gd name="f194" fmla="*/ f152 f43 1"/>
                <a:gd name="f195" fmla="*/ f153 f44 1"/>
                <a:gd name="f196" fmla="*/ f154 f43 1"/>
                <a:gd name="f197" fmla="*/ f155 f44 1"/>
                <a:gd name="f198" fmla="*/ f156 f43 1"/>
                <a:gd name="f199" fmla="*/ f157 f44 1"/>
                <a:gd name="f200" fmla="*/ f158 f43 1"/>
                <a:gd name="f201" fmla="*/ f159 f44 1"/>
                <a:gd name="f202" fmla="*/ f160 f43 1"/>
                <a:gd name="f203" fmla="*/ f161 f44 1"/>
                <a:gd name="f204" fmla="*/ f162 f43 1"/>
                <a:gd name="f205" fmla="*/ f163 f44 1"/>
                <a:gd name="f206" fmla="*/ f164 f43 1"/>
                <a:gd name="f207" fmla="*/ f165 f44 1"/>
                <a:gd name="f208" fmla="*/ f166 f43 1"/>
                <a:gd name="f209" fmla="*/ f167 f44 1"/>
                <a:gd name="f210" fmla="*/ f168 f43 1"/>
                <a:gd name="f211" fmla="*/ f16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1">
                  <a:pos x="f174" y="f175"/>
                </a:cxn>
                <a:cxn ang="f131">
                  <a:pos x="f174" y="f175"/>
                </a:cxn>
                <a:cxn ang="f131">
                  <a:pos x="f176" y="f177"/>
                </a:cxn>
                <a:cxn ang="f131">
                  <a:pos x="f178" y="f179"/>
                </a:cxn>
                <a:cxn ang="f131">
                  <a:pos x="f180" y="f181"/>
                </a:cxn>
                <a:cxn ang="f131">
                  <a:pos x="f182" y="f183"/>
                </a:cxn>
                <a:cxn ang="f131">
                  <a:pos x="f184" y="f185"/>
                </a:cxn>
                <a:cxn ang="f131">
                  <a:pos x="f186" y="f187"/>
                </a:cxn>
                <a:cxn ang="f131">
                  <a:pos x="f188" y="f189"/>
                </a:cxn>
                <a:cxn ang="f131">
                  <a:pos x="f190" y="f191"/>
                </a:cxn>
                <a:cxn ang="f131">
                  <a:pos x="f192" y="f193"/>
                </a:cxn>
                <a:cxn ang="f131">
                  <a:pos x="f194" y="f195"/>
                </a:cxn>
                <a:cxn ang="f131">
                  <a:pos x="f196" y="f197"/>
                </a:cxn>
                <a:cxn ang="f131">
                  <a:pos x="f198" y="f199"/>
                </a:cxn>
                <a:cxn ang="f131">
                  <a:pos x="f200" y="f201"/>
                </a:cxn>
                <a:cxn ang="f131">
                  <a:pos x="f202" y="f203"/>
                </a:cxn>
                <a:cxn ang="f131">
                  <a:pos x="f204" y="f205"/>
                </a:cxn>
                <a:cxn ang="f131">
                  <a:pos x="f206" y="f207"/>
                </a:cxn>
                <a:cxn ang="f131">
                  <a:pos x="f208" y="f209"/>
                </a:cxn>
                <a:cxn ang="f131">
                  <a:pos x="f210" y="f211"/>
                </a:cxn>
              </a:cxnLst>
              <a:rect l="f170" t="f173" r="f171" b="f172"/>
              <a:pathLst>
                <a:path w="3112" h="584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2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7" y="f6"/>
                  </a:lnTo>
                </a:path>
              </a:pathLst>
            </a:custGeom>
            <a:noFill/>
            <a:ln w="9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58117E1D-3169-4238-ADBE-5CF8C28D0EA8}"/>
                </a:ext>
              </a:extLst>
            </p:cNvPr>
            <p:cNvSpPr/>
            <p:nvPr/>
          </p:nvSpPr>
          <p:spPr>
            <a:xfrm>
              <a:off x="211134" y="714375"/>
              <a:ext cx="8723311" cy="13303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96"/>
                <a:gd name="f7" fmla="val 1192"/>
                <a:gd name="f8" fmla="val 8192"/>
                <a:gd name="f9" fmla="val 512"/>
                <a:gd name="f10" fmla="val 8116"/>
                <a:gd name="f11" fmla="val 542"/>
                <a:gd name="f12" fmla="val 8040"/>
                <a:gd name="f13" fmla="val 570"/>
                <a:gd name="f14" fmla="val 7960"/>
                <a:gd name="f15" fmla="val 596"/>
                <a:gd name="f16" fmla="val 7878"/>
                <a:gd name="f17" fmla="val 620"/>
                <a:gd name="f18" fmla="val 7794"/>
                <a:gd name="f19" fmla="val 644"/>
                <a:gd name="f20" fmla="val 7706"/>
                <a:gd name="f21" fmla="val 666"/>
                <a:gd name="f22" fmla="val 7616"/>
                <a:gd name="f23" fmla="val 684"/>
                <a:gd name="f24" fmla="val 7522"/>
                <a:gd name="f25" fmla="val 702"/>
                <a:gd name="f26" fmla="val 7424"/>
                <a:gd name="f27" fmla="val 718"/>
                <a:gd name="f28" fmla="val 7322"/>
                <a:gd name="f29" fmla="val 730"/>
                <a:gd name="f30" fmla="val 7216"/>
                <a:gd name="f31" fmla="val 742"/>
                <a:gd name="f32" fmla="val 7106"/>
                <a:gd name="f33" fmla="val 750"/>
                <a:gd name="f34" fmla="val 6992"/>
                <a:gd name="f35" fmla="val 758"/>
                <a:gd name="f36" fmla="val 6872"/>
                <a:gd name="f37" fmla="val 762"/>
                <a:gd name="f38" fmla="val 6748"/>
                <a:gd name="f39" fmla="val 6618"/>
                <a:gd name="f40" fmla="val 760"/>
                <a:gd name="f41" fmla="val 6482"/>
                <a:gd name="f42" fmla="val 756"/>
                <a:gd name="f43" fmla="val 6342"/>
                <a:gd name="f44" fmla="val 6196"/>
                <a:gd name="f45" fmla="val 740"/>
                <a:gd name="f46" fmla="val 6042"/>
                <a:gd name="f47" fmla="val 726"/>
                <a:gd name="f48" fmla="val 5882"/>
                <a:gd name="f49" fmla="val 710"/>
                <a:gd name="f50" fmla="val 5716"/>
                <a:gd name="f51" fmla="val 690"/>
                <a:gd name="f52" fmla="val 5544"/>
                <a:gd name="f53" fmla="val 668"/>
                <a:gd name="f54" fmla="val 5364"/>
                <a:gd name="f55" fmla="val 642"/>
                <a:gd name="f56" fmla="val 5176"/>
                <a:gd name="f57" fmla="val 612"/>
                <a:gd name="f58" fmla="val 4982"/>
                <a:gd name="f59" fmla="val 578"/>
                <a:gd name="f60" fmla="val 4778"/>
                <a:gd name="f61" fmla="val 540"/>
                <a:gd name="f62" fmla="val 4568"/>
                <a:gd name="f63" fmla="val 500"/>
                <a:gd name="f64" fmla="val 4348"/>
                <a:gd name="f65" fmla="val 454"/>
                <a:gd name="f66" fmla="val 4122"/>
                <a:gd name="f67" fmla="val 406"/>
                <a:gd name="f68" fmla="val 3886"/>
                <a:gd name="f69" fmla="val 354"/>
                <a:gd name="f70" fmla="val 3640"/>
                <a:gd name="f71" fmla="val 296"/>
                <a:gd name="f72" fmla="val 3396"/>
                <a:gd name="f73" fmla="val 240"/>
                <a:gd name="f74" fmla="val 3160"/>
                <a:gd name="f75" fmla="val 192"/>
                <a:gd name="f76" fmla="val 2934"/>
                <a:gd name="f77" fmla="val 148"/>
                <a:gd name="f78" fmla="val 2718"/>
                <a:gd name="f79" fmla="val 112"/>
                <a:gd name="f80" fmla="val 2512"/>
                <a:gd name="f81" fmla="val 82"/>
                <a:gd name="f82" fmla="val 2314"/>
                <a:gd name="f83" fmla="val 56"/>
                <a:gd name="f84" fmla="val 2126"/>
                <a:gd name="f85" fmla="val 36"/>
                <a:gd name="f86" fmla="val 1948"/>
                <a:gd name="f87" fmla="val 20"/>
                <a:gd name="f88" fmla="val 1776"/>
                <a:gd name="f89" fmla="val 10"/>
                <a:gd name="f90" fmla="val 1616"/>
                <a:gd name="f91" fmla="val 2"/>
                <a:gd name="f92" fmla="val 1462"/>
                <a:gd name="f93" fmla="val 1318"/>
                <a:gd name="f94" fmla="val 1182"/>
                <a:gd name="f95" fmla="val 4"/>
                <a:gd name="f96" fmla="val 1054"/>
                <a:gd name="f97" fmla="val 934"/>
                <a:gd name="f98" fmla="val 822"/>
                <a:gd name="f99" fmla="val 30"/>
                <a:gd name="f100" fmla="val 716"/>
                <a:gd name="f101" fmla="val 44"/>
                <a:gd name="f102" fmla="val 58"/>
                <a:gd name="f103" fmla="val 530"/>
                <a:gd name="f104" fmla="val 74"/>
                <a:gd name="f105" fmla="val 450"/>
                <a:gd name="f106" fmla="val 92"/>
                <a:gd name="f107" fmla="val 374"/>
                <a:gd name="f108" fmla="val 108"/>
                <a:gd name="f109" fmla="val 308"/>
                <a:gd name="f110" fmla="val 126"/>
                <a:gd name="f111" fmla="val 248"/>
                <a:gd name="f112" fmla="val 144"/>
                <a:gd name="f113" fmla="val 194"/>
                <a:gd name="f114" fmla="val 160"/>
                <a:gd name="f115" fmla="val 176"/>
                <a:gd name="f116" fmla="val 48"/>
                <a:gd name="f117" fmla="val 216"/>
                <a:gd name="f118" fmla="val 12"/>
                <a:gd name="f119" fmla="val 234"/>
                <a:gd name="f120" fmla="val 1186"/>
                <a:gd name="f121" fmla="val 510"/>
                <a:gd name="f122" fmla="+- 0 0 -90"/>
                <a:gd name="f123" fmla="*/ f3 1 8196"/>
                <a:gd name="f124" fmla="*/ f4 1 1192"/>
                <a:gd name="f125" fmla="+- f7 0 f5"/>
                <a:gd name="f126" fmla="+- f6 0 f5"/>
                <a:gd name="f127" fmla="*/ f122 f0 1"/>
                <a:gd name="f128" fmla="*/ f126 1 8196"/>
                <a:gd name="f129" fmla="*/ f125 1 1192"/>
                <a:gd name="f130" fmla="*/ 13021481 f126 1"/>
                <a:gd name="f131" fmla="*/ 812800 f125 1"/>
                <a:gd name="f132" fmla="*/ 12779871 f126 1"/>
                <a:gd name="f133" fmla="*/ 904875 f125 1"/>
                <a:gd name="f134" fmla="*/ 12522366 f126 1"/>
                <a:gd name="f135" fmla="*/ 984250 f125 1"/>
                <a:gd name="f136" fmla="*/ 12248966 f126 1"/>
                <a:gd name="f137" fmla="*/ 1057275 f125 1"/>
                <a:gd name="f138" fmla="*/ 11956492 f126 1"/>
                <a:gd name="f139" fmla="*/ 1114425 f125 1"/>
                <a:gd name="f140" fmla="*/ 11638584 f126 1"/>
                <a:gd name="f141" fmla="*/ 1158875 f125 1"/>
                <a:gd name="f142" fmla="*/ 11295245 f126 1"/>
                <a:gd name="f143" fmla="*/ 1190625 f125 1"/>
                <a:gd name="f144" fmla="*/ 10923293 f126 1"/>
                <a:gd name="f145" fmla="*/ 1209675 f125 1"/>
                <a:gd name="f146" fmla="*/ 10519551 f126 1"/>
                <a:gd name="f147" fmla="*/ 1206500 f125 1"/>
                <a:gd name="f148" fmla="*/ 10080839 f126 1"/>
                <a:gd name="f149" fmla="*/ 9603978 f126 1"/>
                <a:gd name="f150" fmla="*/ 1152525 f125 1"/>
                <a:gd name="f151" fmla="*/ 9085789 f126 1"/>
                <a:gd name="f152" fmla="*/ 1095375 f125 1"/>
                <a:gd name="f153" fmla="*/ 8526272 f126 1"/>
                <a:gd name="f154" fmla="*/ 1019175 f125 1"/>
                <a:gd name="f155" fmla="*/ 7919070 f126 1"/>
                <a:gd name="f156" fmla="*/ 917575 f125 1"/>
                <a:gd name="f157" fmla="*/ 7261002 f126 1"/>
                <a:gd name="f158" fmla="*/ 793750 f125 1"/>
                <a:gd name="f159" fmla="*/ 6552068 f126 1"/>
                <a:gd name="f160" fmla="*/ 644525 f125 1"/>
                <a:gd name="f161" fmla="*/ 5785912 f126 1"/>
                <a:gd name="f162" fmla="*/ 469900 f125 1"/>
                <a:gd name="f163" fmla="*/ 5398065 f126 1"/>
                <a:gd name="f164" fmla="*/ 381000 f125 1"/>
                <a:gd name="f165" fmla="*/ 4663699 f126 1"/>
                <a:gd name="f166" fmla="*/ 234950 f125 1"/>
                <a:gd name="f167" fmla="*/ 3992915 f126 1"/>
                <a:gd name="f168" fmla="*/ 130175 f125 1"/>
                <a:gd name="f169" fmla="*/ 3379354 f126 1"/>
                <a:gd name="f170" fmla="*/ 57150 f125 1"/>
                <a:gd name="f171" fmla="*/ 2823016 f126 1"/>
                <a:gd name="f172" fmla="*/ 15875 f125 1"/>
                <a:gd name="f173" fmla="*/ 2323902 f126 1"/>
                <a:gd name="f174" fmla="*/ 0 f125 1"/>
                <a:gd name="f175" fmla="*/ 1878832 f126 1"/>
                <a:gd name="f176" fmla="*/ 6350 f125 1"/>
                <a:gd name="f177" fmla="*/ 1484627 f126 1"/>
                <a:gd name="f178" fmla="*/ 31750 f125 1"/>
                <a:gd name="f179" fmla="*/ 1138108 f126 1"/>
                <a:gd name="f180" fmla="*/ 69850 f125 1"/>
                <a:gd name="f181" fmla="*/ 842454 f126 1"/>
                <a:gd name="f182" fmla="*/ 117475 f125 1"/>
                <a:gd name="f183" fmla="*/ 594487 f126 1"/>
                <a:gd name="f184" fmla="*/ 171450 f125 1"/>
                <a:gd name="f185" fmla="*/ 394205 f126 1"/>
                <a:gd name="f186" fmla="*/ 228600 f125 1"/>
                <a:gd name="f187" fmla="*/ 235251 f126 1"/>
                <a:gd name="f188" fmla="*/ 279400 f125 1"/>
                <a:gd name="f189" fmla="*/ 76298 f126 1"/>
                <a:gd name="f190" fmla="*/ 342900 f125 1"/>
                <a:gd name="f191" fmla="*/ 0 f126 1"/>
                <a:gd name="f192" fmla="*/ 1892300 f125 1"/>
                <a:gd name="f193" fmla="*/ 13027839 f126 1"/>
                <a:gd name="f194" fmla="*/ 1882775 f125 1"/>
                <a:gd name="f195" fmla="*/ 809625 f125 1"/>
                <a:gd name="f196" fmla="*/ f127 1 f2"/>
                <a:gd name="f197" fmla="*/ f130 1 8196"/>
                <a:gd name="f198" fmla="*/ f131 1 1192"/>
                <a:gd name="f199" fmla="*/ f132 1 8196"/>
                <a:gd name="f200" fmla="*/ f133 1 1192"/>
                <a:gd name="f201" fmla="*/ f134 1 8196"/>
                <a:gd name="f202" fmla="*/ f135 1 1192"/>
                <a:gd name="f203" fmla="*/ f136 1 8196"/>
                <a:gd name="f204" fmla="*/ f137 1 1192"/>
                <a:gd name="f205" fmla="*/ f138 1 8196"/>
                <a:gd name="f206" fmla="*/ f139 1 1192"/>
                <a:gd name="f207" fmla="*/ f140 1 8196"/>
                <a:gd name="f208" fmla="*/ f141 1 1192"/>
                <a:gd name="f209" fmla="*/ f142 1 8196"/>
                <a:gd name="f210" fmla="*/ f143 1 1192"/>
                <a:gd name="f211" fmla="*/ f144 1 8196"/>
                <a:gd name="f212" fmla="*/ f145 1 1192"/>
                <a:gd name="f213" fmla="*/ f146 1 8196"/>
                <a:gd name="f214" fmla="*/ f147 1 1192"/>
                <a:gd name="f215" fmla="*/ f148 1 8196"/>
                <a:gd name="f216" fmla="*/ f149 1 8196"/>
                <a:gd name="f217" fmla="*/ f150 1 1192"/>
                <a:gd name="f218" fmla="*/ f151 1 8196"/>
                <a:gd name="f219" fmla="*/ f152 1 1192"/>
                <a:gd name="f220" fmla="*/ f153 1 8196"/>
                <a:gd name="f221" fmla="*/ f154 1 1192"/>
                <a:gd name="f222" fmla="*/ f155 1 8196"/>
                <a:gd name="f223" fmla="*/ f156 1 1192"/>
                <a:gd name="f224" fmla="*/ f157 1 8196"/>
                <a:gd name="f225" fmla="*/ f158 1 1192"/>
                <a:gd name="f226" fmla="*/ f159 1 8196"/>
                <a:gd name="f227" fmla="*/ f160 1 1192"/>
                <a:gd name="f228" fmla="*/ f161 1 8196"/>
                <a:gd name="f229" fmla="*/ f162 1 1192"/>
                <a:gd name="f230" fmla="*/ f163 1 8196"/>
                <a:gd name="f231" fmla="*/ f164 1 1192"/>
                <a:gd name="f232" fmla="*/ f165 1 8196"/>
                <a:gd name="f233" fmla="*/ f166 1 1192"/>
                <a:gd name="f234" fmla="*/ f167 1 8196"/>
                <a:gd name="f235" fmla="*/ f168 1 1192"/>
                <a:gd name="f236" fmla="*/ f169 1 8196"/>
                <a:gd name="f237" fmla="*/ f170 1 1192"/>
                <a:gd name="f238" fmla="*/ f171 1 8196"/>
                <a:gd name="f239" fmla="*/ f172 1 1192"/>
                <a:gd name="f240" fmla="*/ f173 1 8196"/>
                <a:gd name="f241" fmla="*/ f174 1 1192"/>
                <a:gd name="f242" fmla="*/ f175 1 8196"/>
                <a:gd name="f243" fmla="*/ f176 1 1192"/>
                <a:gd name="f244" fmla="*/ f177 1 8196"/>
                <a:gd name="f245" fmla="*/ f178 1 1192"/>
                <a:gd name="f246" fmla="*/ f179 1 8196"/>
                <a:gd name="f247" fmla="*/ f180 1 1192"/>
                <a:gd name="f248" fmla="*/ f181 1 8196"/>
                <a:gd name="f249" fmla="*/ f182 1 1192"/>
                <a:gd name="f250" fmla="*/ f183 1 8196"/>
                <a:gd name="f251" fmla="*/ f184 1 1192"/>
                <a:gd name="f252" fmla="*/ f185 1 8196"/>
                <a:gd name="f253" fmla="*/ f186 1 1192"/>
                <a:gd name="f254" fmla="*/ f187 1 8196"/>
                <a:gd name="f255" fmla="*/ f188 1 1192"/>
                <a:gd name="f256" fmla="*/ f189 1 8196"/>
                <a:gd name="f257" fmla="*/ f190 1 1192"/>
                <a:gd name="f258" fmla="*/ f191 1 8196"/>
                <a:gd name="f259" fmla="*/ f192 1 1192"/>
                <a:gd name="f260" fmla="*/ f193 1 8196"/>
                <a:gd name="f261" fmla="*/ f194 1 1192"/>
                <a:gd name="f262" fmla="*/ f195 1 1192"/>
                <a:gd name="f263" fmla="*/ 0 1 f128"/>
                <a:gd name="f264" fmla="*/ f6 1 f128"/>
                <a:gd name="f265" fmla="*/ 0 1 f129"/>
                <a:gd name="f266" fmla="*/ f7 1 f129"/>
                <a:gd name="f267" fmla="+- f196 0 f1"/>
                <a:gd name="f268" fmla="*/ f197 1 f128"/>
                <a:gd name="f269" fmla="*/ f198 1 f129"/>
                <a:gd name="f270" fmla="*/ f199 1 f128"/>
                <a:gd name="f271" fmla="*/ f200 1 f129"/>
                <a:gd name="f272" fmla="*/ f201 1 f128"/>
                <a:gd name="f273" fmla="*/ f202 1 f129"/>
                <a:gd name="f274" fmla="*/ f203 1 f128"/>
                <a:gd name="f275" fmla="*/ f204 1 f129"/>
                <a:gd name="f276" fmla="*/ f205 1 f128"/>
                <a:gd name="f277" fmla="*/ f206 1 f129"/>
                <a:gd name="f278" fmla="*/ f207 1 f128"/>
                <a:gd name="f279" fmla="*/ f208 1 f129"/>
                <a:gd name="f280" fmla="*/ f209 1 f128"/>
                <a:gd name="f281" fmla="*/ f210 1 f129"/>
                <a:gd name="f282" fmla="*/ f211 1 f128"/>
                <a:gd name="f283" fmla="*/ f212 1 f129"/>
                <a:gd name="f284" fmla="*/ f213 1 f128"/>
                <a:gd name="f285" fmla="*/ f214 1 f129"/>
                <a:gd name="f286" fmla="*/ f215 1 f128"/>
                <a:gd name="f287" fmla="*/ f216 1 f128"/>
                <a:gd name="f288" fmla="*/ f217 1 f129"/>
                <a:gd name="f289" fmla="*/ f218 1 f128"/>
                <a:gd name="f290" fmla="*/ f219 1 f129"/>
                <a:gd name="f291" fmla="*/ f220 1 f128"/>
                <a:gd name="f292" fmla="*/ f221 1 f129"/>
                <a:gd name="f293" fmla="*/ f222 1 f128"/>
                <a:gd name="f294" fmla="*/ f223 1 f129"/>
                <a:gd name="f295" fmla="*/ f224 1 f128"/>
                <a:gd name="f296" fmla="*/ f225 1 f129"/>
                <a:gd name="f297" fmla="*/ f226 1 f128"/>
                <a:gd name="f298" fmla="*/ f227 1 f129"/>
                <a:gd name="f299" fmla="*/ f228 1 f128"/>
                <a:gd name="f300" fmla="*/ f229 1 f129"/>
                <a:gd name="f301" fmla="*/ f230 1 f128"/>
                <a:gd name="f302" fmla="*/ f231 1 f129"/>
                <a:gd name="f303" fmla="*/ f232 1 f128"/>
                <a:gd name="f304" fmla="*/ f233 1 f129"/>
                <a:gd name="f305" fmla="*/ f234 1 f128"/>
                <a:gd name="f306" fmla="*/ f235 1 f129"/>
                <a:gd name="f307" fmla="*/ f236 1 f128"/>
                <a:gd name="f308" fmla="*/ f237 1 f129"/>
                <a:gd name="f309" fmla="*/ f238 1 f128"/>
                <a:gd name="f310" fmla="*/ f239 1 f129"/>
                <a:gd name="f311" fmla="*/ f240 1 f128"/>
                <a:gd name="f312" fmla="*/ f241 1 f129"/>
                <a:gd name="f313" fmla="*/ f242 1 f128"/>
                <a:gd name="f314" fmla="*/ f243 1 f129"/>
                <a:gd name="f315" fmla="*/ f244 1 f128"/>
                <a:gd name="f316" fmla="*/ f245 1 f129"/>
                <a:gd name="f317" fmla="*/ f246 1 f128"/>
                <a:gd name="f318" fmla="*/ f247 1 f129"/>
                <a:gd name="f319" fmla="*/ f248 1 f128"/>
                <a:gd name="f320" fmla="*/ f249 1 f129"/>
                <a:gd name="f321" fmla="*/ f250 1 f128"/>
                <a:gd name="f322" fmla="*/ f251 1 f129"/>
                <a:gd name="f323" fmla="*/ f252 1 f128"/>
                <a:gd name="f324" fmla="*/ f253 1 f129"/>
                <a:gd name="f325" fmla="*/ f254 1 f128"/>
                <a:gd name="f326" fmla="*/ f255 1 f129"/>
                <a:gd name="f327" fmla="*/ f256 1 f128"/>
                <a:gd name="f328" fmla="*/ f257 1 f129"/>
                <a:gd name="f329" fmla="*/ f258 1 f128"/>
                <a:gd name="f330" fmla="*/ f259 1 f129"/>
                <a:gd name="f331" fmla="*/ f260 1 f128"/>
                <a:gd name="f332" fmla="*/ f261 1 f129"/>
                <a:gd name="f333" fmla="*/ f262 1 f129"/>
                <a:gd name="f334" fmla="*/ f263 f123 1"/>
                <a:gd name="f335" fmla="*/ f264 f123 1"/>
                <a:gd name="f336" fmla="*/ f266 f124 1"/>
                <a:gd name="f337" fmla="*/ f265 f124 1"/>
                <a:gd name="f338" fmla="*/ f268 f123 1"/>
                <a:gd name="f339" fmla="*/ f269 f124 1"/>
                <a:gd name="f340" fmla="*/ f270 f123 1"/>
                <a:gd name="f341" fmla="*/ f271 f124 1"/>
                <a:gd name="f342" fmla="*/ f272 f123 1"/>
                <a:gd name="f343" fmla="*/ f273 f124 1"/>
                <a:gd name="f344" fmla="*/ f274 f123 1"/>
                <a:gd name="f345" fmla="*/ f275 f124 1"/>
                <a:gd name="f346" fmla="*/ f276 f123 1"/>
                <a:gd name="f347" fmla="*/ f277 f124 1"/>
                <a:gd name="f348" fmla="*/ f278 f123 1"/>
                <a:gd name="f349" fmla="*/ f279 f124 1"/>
                <a:gd name="f350" fmla="*/ f280 f123 1"/>
                <a:gd name="f351" fmla="*/ f281 f124 1"/>
                <a:gd name="f352" fmla="*/ f282 f123 1"/>
                <a:gd name="f353" fmla="*/ f283 f124 1"/>
                <a:gd name="f354" fmla="*/ f284 f123 1"/>
                <a:gd name="f355" fmla="*/ f285 f124 1"/>
                <a:gd name="f356" fmla="*/ f286 f123 1"/>
                <a:gd name="f357" fmla="*/ f287 f123 1"/>
                <a:gd name="f358" fmla="*/ f288 f124 1"/>
                <a:gd name="f359" fmla="*/ f289 f123 1"/>
                <a:gd name="f360" fmla="*/ f290 f124 1"/>
                <a:gd name="f361" fmla="*/ f291 f123 1"/>
                <a:gd name="f362" fmla="*/ f292 f124 1"/>
                <a:gd name="f363" fmla="*/ f293 f123 1"/>
                <a:gd name="f364" fmla="*/ f294 f124 1"/>
                <a:gd name="f365" fmla="*/ f295 f123 1"/>
                <a:gd name="f366" fmla="*/ f296 f124 1"/>
                <a:gd name="f367" fmla="*/ f297 f123 1"/>
                <a:gd name="f368" fmla="*/ f298 f124 1"/>
                <a:gd name="f369" fmla="*/ f299 f123 1"/>
                <a:gd name="f370" fmla="*/ f300 f124 1"/>
                <a:gd name="f371" fmla="*/ f301 f123 1"/>
                <a:gd name="f372" fmla="*/ f302 f124 1"/>
                <a:gd name="f373" fmla="*/ f303 f123 1"/>
                <a:gd name="f374" fmla="*/ f304 f124 1"/>
                <a:gd name="f375" fmla="*/ f305 f123 1"/>
                <a:gd name="f376" fmla="*/ f306 f124 1"/>
                <a:gd name="f377" fmla="*/ f307 f123 1"/>
                <a:gd name="f378" fmla="*/ f308 f124 1"/>
                <a:gd name="f379" fmla="*/ f309 f123 1"/>
                <a:gd name="f380" fmla="*/ f310 f124 1"/>
                <a:gd name="f381" fmla="*/ f311 f123 1"/>
                <a:gd name="f382" fmla="*/ f312 f124 1"/>
                <a:gd name="f383" fmla="*/ f313 f123 1"/>
                <a:gd name="f384" fmla="*/ f314 f124 1"/>
                <a:gd name="f385" fmla="*/ f315 f123 1"/>
                <a:gd name="f386" fmla="*/ f316 f124 1"/>
                <a:gd name="f387" fmla="*/ f317 f123 1"/>
                <a:gd name="f388" fmla="*/ f318 f124 1"/>
                <a:gd name="f389" fmla="*/ f319 f123 1"/>
                <a:gd name="f390" fmla="*/ f320 f124 1"/>
                <a:gd name="f391" fmla="*/ f321 f123 1"/>
                <a:gd name="f392" fmla="*/ f322 f124 1"/>
                <a:gd name="f393" fmla="*/ f323 f123 1"/>
                <a:gd name="f394" fmla="*/ f324 f124 1"/>
                <a:gd name="f395" fmla="*/ f325 f123 1"/>
                <a:gd name="f396" fmla="*/ f326 f124 1"/>
                <a:gd name="f397" fmla="*/ f327 f123 1"/>
                <a:gd name="f398" fmla="*/ f328 f124 1"/>
                <a:gd name="f399" fmla="*/ f329 f123 1"/>
                <a:gd name="f400" fmla="*/ f330 f124 1"/>
                <a:gd name="f401" fmla="*/ f331 f123 1"/>
                <a:gd name="f402" fmla="*/ f332 f124 1"/>
                <a:gd name="f403" fmla="*/ f333 f1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7">
                  <a:pos x="f338" y="f339"/>
                </a:cxn>
                <a:cxn ang="f267">
                  <a:pos x="f340" y="f341"/>
                </a:cxn>
                <a:cxn ang="f267">
                  <a:pos x="f342" y="f343"/>
                </a:cxn>
                <a:cxn ang="f267">
                  <a:pos x="f344" y="f345"/>
                </a:cxn>
                <a:cxn ang="f267">
                  <a:pos x="f346" y="f347"/>
                </a:cxn>
                <a:cxn ang="f267">
                  <a:pos x="f348" y="f349"/>
                </a:cxn>
                <a:cxn ang="f267">
                  <a:pos x="f350" y="f351"/>
                </a:cxn>
                <a:cxn ang="f267">
                  <a:pos x="f352" y="f353"/>
                </a:cxn>
                <a:cxn ang="f267">
                  <a:pos x="f354" y="f355"/>
                </a:cxn>
                <a:cxn ang="f267">
                  <a:pos x="f356" y="f351"/>
                </a:cxn>
                <a:cxn ang="f267">
                  <a:pos x="f357" y="f358"/>
                </a:cxn>
                <a:cxn ang="f267">
                  <a:pos x="f359" y="f360"/>
                </a:cxn>
                <a:cxn ang="f267">
                  <a:pos x="f361" y="f362"/>
                </a:cxn>
                <a:cxn ang="f267">
                  <a:pos x="f363" y="f364"/>
                </a:cxn>
                <a:cxn ang="f267">
                  <a:pos x="f365" y="f366"/>
                </a:cxn>
                <a:cxn ang="f267">
                  <a:pos x="f367" y="f368"/>
                </a:cxn>
                <a:cxn ang="f267">
                  <a:pos x="f369" y="f370"/>
                </a:cxn>
                <a:cxn ang="f267">
                  <a:pos x="f371" y="f372"/>
                </a:cxn>
                <a:cxn ang="f267">
                  <a:pos x="f373" y="f374"/>
                </a:cxn>
                <a:cxn ang="f267">
                  <a:pos x="f375" y="f376"/>
                </a:cxn>
                <a:cxn ang="f267">
                  <a:pos x="f377" y="f378"/>
                </a:cxn>
                <a:cxn ang="f267">
                  <a:pos x="f379" y="f380"/>
                </a:cxn>
                <a:cxn ang="f267">
                  <a:pos x="f381" y="f382"/>
                </a:cxn>
                <a:cxn ang="f267">
                  <a:pos x="f383" y="f384"/>
                </a:cxn>
                <a:cxn ang="f267">
                  <a:pos x="f385" y="f386"/>
                </a:cxn>
                <a:cxn ang="f267">
                  <a:pos x="f387" y="f388"/>
                </a:cxn>
                <a:cxn ang="f267">
                  <a:pos x="f389" y="f390"/>
                </a:cxn>
                <a:cxn ang="f267">
                  <a:pos x="f391" y="f392"/>
                </a:cxn>
                <a:cxn ang="f267">
                  <a:pos x="f393" y="f394"/>
                </a:cxn>
                <a:cxn ang="f267">
                  <a:pos x="f395" y="f396"/>
                </a:cxn>
                <a:cxn ang="f267">
                  <a:pos x="f397" y="f398"/>
                </a:cxn>
                <a:cxn ang="f267">
                  <a:pos x="f399" y="f372"/>
                </a:cxn>
                <a:cxn ang="f267">
                  <a:pos x="f338" y="f400"/>
                </a:cxn>
                <a:cxn ang="f267">
                  <a:pos x="f401" y="f402"/>
                </a:cxn>
                <a:cxn ang="f267">
                  <a:pos x="f401" y="f403"/>
                </a:cxn>
                <a:cxn ang="f267">
                  <a:pos x="f338" y="f339"/>
                </a:cxn>
              </a:cxnLst>
              <a:rect l="f334" t="f337" r="f335" b="f336"/>
              <a:pathLst>
                <a:path w="8196" h="1192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7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3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5"/>
                  </a:lnTo>
                  <a:lnTo>
                    <a:pt x="f93" y="f5"/>
                  </a:lnTo>
                  <a:lnTo>
                    <a:pt x="f94" y="f95"/>
                  </a:lnTo>
                  <a:lnTo>
                    <a:pt x="f96" y="f89"/>
                  </a:lnTo>
                  <a:lnTo>
                    <a:pt x="f97" y="f8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7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77" y="f115"/>
                  </a:lnTo>
                  <a:lnTo>
                    <a:pt x="f108" y="f75"/>
                  </a:lnTo>
                  <a:lnTo>
                    <a:pt x="f116" y="f117"/>
                  </a:lnTo>
                  <a:lnTo>
                    <a:pt x="f118" y="f119"/>
                  </a:lnTo>
                  <a:lnTo>
                    <a:pt x="f5" y="f73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120"/>
                  </a:lnTo>
                  <a:lnTo>
                    <a:pt x="f6" y="f121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0409AB5D-5406-41CB-8E06-70209704BE0B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6885517" y="6249989"/>
            <a:ext cx="504824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2813217E-AC0A-4879-B736-9AE747E590BF}" type="datetime1">
              <a:rPr lang="en-US"/>
              <a:pPr lvl="0"/>
              <a:t>2/9/2021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08000CE2-817E-41F2-A2E8-8EAF28D3826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58239" y="6249989"/>
            <a:ext cx="504825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B5BA4FC-1D33-4416-BEE5-5E0030C5A6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321295" y="6249989"/>
            <a:ext cx="154939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C808AD24-442F-4919-9E39-F85FF7CBBD74}" type="slidenum"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E4F1DE-F8F2-4564-BB90-7DC4FD3B6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58" y="5796592"/>
            <a:ext cx="3247607" cy="8325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2CDF7172-C2BA-4D68-B26E-D70224AE7E66}"/>
              </a:ext>
            </a:extLst>
          </p:cNvPr>
          <p:cNvSpPr txBox="1"/>
          <p:nvPr/>
        </p:nvSpPr>
        <p:spPr>
          <a:xfrm>
            <a:off x="4155022" y="6182322"/>
            <a:ext cx="8036977" cy="5238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45710" rIns="91412" bIns="4571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205E86"/>
                </a:solidFill>
                <a:uFillTx/>
                <a:latin typeface="Lucida Calligraphy" pitchFamily="66"/>
                <a:ea typeface=""/>
                <a:cs typeface="Arial"/>
              </a:rPr>
              <a:t>Fix It All With  a “Total Call”</a:t>
            </a:r>
          </a:p>
        </p:txBody>
      </p:sp>
    </p:spTree>
    <p:extLst>
      <p:ext uri="{BB962C8B-B14F-4D97-AF65-F5344CB8AC3E}">
        <p14:creationId xmlns:p14="http://schemas.microsoft.com/office/powerpoint/2010/main" val="2761291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0E9FACA5-E041-4B87-9263-89F70C6C79D3}"/>
              </a:ext>
            </a:extLst>
          </p:cNvPr>
          <p:cNvSpPr/>
          <p:nvPr/>
        </p:nvSpPr>
        <p:spPr>
          <a:xfrm>
            <a:off x="304800" y="228600"/>
            <a:ext cx="11595104" cy="1427158"/>
          </a:xfrm>
          <a:custGeom>
            <a:avLst>
              <a:gd name="f10" fmla="val 1541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541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ndara"/>
              <a:ea typeface=""/>
              <a:cs typeface=""/>
            </a:endParaRPr>
          </a:p>
        </p:txBody>
      </p:sp>
      <p:grpSp>
        <p:nvGrpSpPr>
          <p:cNvPr id="3" name="Group 23">
            <a:extLst>
              <a:ext uri="{FF2B5EF4-FFF2-40B4-BE49-F238E27FC236}">
                <a16:creationId xmlns:a16="http://schemas.microsoft.com/office/drawing/2014/main" id="{FBACE9F6-6EB2-4AB2-A3F7-8ABA7D9F985C}"/>
              </a:ext>
            </a:extLst>
          </p:cNvPr>
          <p:cNvGrpSpPr/>
          <p:nvPr/>
        </p:nvGrpSpPr>
        <p:grpSpPr>
          <a:xfrm>
            <a:off x="281512" y="714376"/>
            <a:ext cx="11631083" cy="1331915"/>
            <a:chOff x="211134" y="714375"/>
            <a:chExt cx="8723312" cy="1331915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814E985A-A754-4B30-9611-4BB63054420C}"/>
                </a:ext>
              </a:extLst>
            </p:cNvPr>
            <p:cNvSpPr/>
            <p:nvPr/>
          </p:nvSpPr>
          <p:spPr>
            <a:xfrm>
              <a:off x="6054352" y="859636"/>
              <a:ext cx="2880094" cy="7151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06"/>
                <a:gd name="f7" fmla="val 640"/>
                <a:gd name="f8" fmla="val 2700"/>
                <a:gd name="f9" fmla="val 2586"/>
                <a:gd name="f10" fmla="val 18"/>
                <a:gd name="f11" fmla="val 2470"/>
                <a:gd name="f12" fmla="val 38"/>
                <a:gd name="f13" fmla="val 2352"/>
                <a:gd name="f14" fmla="val 60"/>
                <a:gd name="f15" fmla="val 2230"/>
                <a:gd name="f16" fmla="val 82"/>
                <a:gd name="f17" fmla="val 2106"/>
                <a:gd name="f18" fmla="val 108"/>
                <a:gd name="f19" fmla="val 1978"/>
                <a:gd name="f20" fmla="val 134"/>
                <a:gd name="f21" fmla="val 1848"/>
                <a:gd name="f22" fmla="val 164"/>
                <a:gd name="f23" fmla="val 1714"/>
                <a:gd name="f24" fmla="val 194"/>
                <a:gd name="f25" fmla="val 1472"/>
                <a:gd name="f26" fmla="val 252"/>
                <a:gd name="f27" fmla="val 1236"/>
                <a:gd name="f28" fmla="val 304"/>
                <a:gd name="f29" fmla="val 1010"/>
                <a:gd name="f30" fmla="val 352"/>
                <a:gd name="f31" fmla="val 792"/>
                <a:gd name="f32" fmla="val 398"/>
                <a:gd name="f33" fmla="val 584"/>
                <a:gd name="f34" fmla="val 438"/>
                <a:gd name="f35" fmla="val 382"/>
                <a:gd name="f36" fmla="val 474"/>
                <a:gd name="f37" fmla="val 188"/>
                <a:gd name="f38" fmla="val 508"/>
                <a:gd name="f39" fmla="val 538"/>
                <a:gd name="f40" fmla="val 130"/>
                <a:gd name="f41" fmla="val 556"/>
                <a:gd name="f42" fmla="val 254"/>
                <a:gd name="f43" fmla="val 572"/>
                <a:gd name="f44" fmla="val 374"/>
                <a:gd name="f45" fmla="val 586"/>
                <a:gd name="f46" fmla="val 492"/>
                <a:gd name="f47" fmla="val 598"/>
                <a:gd name="f48" fmla="val 606"/>
                <a:gd name="f49" fmla="val 610"/>
                <a:gd name="f50" fmla="val 716"/>
                <a:gd name="f51" fmla="val 618"/>
                <a:gd name="f52" fmla="val 822"/>
                <a:gd name="f53" fmla="val 626"/>
                <a:gd name="f54" fmla="val 926"/>
                <a:gd name="f55" fmla="val 632"/>
                <a:gd name="f56" fmla="val 1028"/>
                <a:gd name="f57" fmla="val 636"/>
                <a:gd name="f58" fmla="val 1126"/>
                <a:gd name="f59" fmla="val 638"/>
                <a:gd name="f60" fmla="val 1220"/>
                <a:gd name="f61" fmla="val 1312"/>
                <a:gd name="f62" fmla="val 1402"/>
                <a:gd name="f63" fmla="val 1490"/>
                <a:gd name="f64" fmla="val 1574"/>
                <a:gd name="f65" fmla="val 1656"/>
                <a:gd name="f66" fmla="val 1734"/>
                <a:gd name="f67" fmla="val 620"/>
                <a:gd name="f68" fmla="val 1812"/>
                <a:gd name="f69" fmla="val 612"/>
                <a:gd name="f70" fmla="val 1886"/>
                <a:gd name="f71" fmla="val 602"/>
                <a:gd name="f72" fmla="val 1960"/>
                <a:gd name="f73" fmla="val 592"/>
                <a:gd name="f74" fmla="val 2030"/>
                <a:gd name="f75" fmla="val 580"/>
                <a:gd name="f76" fmla="val 2100"/>
                <a:gd name="f77" fmla="val 568"/>
                <a:gd name="f78" fmla="val 2166"/>
                <a:gd name="f79" fmla="val 554"/>
                <a:gd name="f80" fmla="val 2232"/>
                <a:gd name="f81" fmla="val 540"/>
                <a:gd name="f82" fmla="val 2296"/>
                <a:gd name="f83" fmla="val 524"/>
                <a:gd name="f84" fmla="val 2358"/>
                <a:gd name="f85" fmla="val 2418"/>
                <a:gd name="f86" fmla="val 490"/>
                <a:gd name="f87" fmla="val 2478"/>
                <a:gd name="f88" fmla="val 472"/>
                <a:gd name="f89" fmla="val 2592"/>
                <a:gd name="f90" fmla="val 432"/>
                <a:gd name="f91" fmla="val 2702"/>
                <a:gd name="f92" fmla="val 390"/>
                <a:gd name="f93" fmla="val 388"/>
                <a:gd name="f94" fmla="+- 0 0 -90"/>
                <a:gd name="f95" fmla="*/ f3 1 2706"/>
                <a:gd name="f96" fmla="*/ f4 1 640"/>
                <a:gd name="f97" fmla="+- f7 0 f5"/>
                <a:gd name="f98" fmla="+- f6 0 f5"/>
                <a:gd name="f99" fmla="*/ f94 f0 1"/>
                <a:gd name="f100" fmla="*/ f98 1 2706"/>
                <a:gd name="f101" fmla="*/ f97 1 640"/>
                <a:gd name="f102" fmla="*/ 4286250 f98 1"/>
                <a:gd name="f103" fmla="*/ 0 f97 1"/>
                <a:gd name="f104" fmla="*/ 4105275 f98 1"/>
                <a:gd name="f105" fmla="*/ 28575 f97 1"/>
                <a:gd name="f106" fmla="*/ 3921125 f98 1"/>
                <a:gd name="f107" fmla="*/ 60325 f97 1"/>
                <a:gd name="f108" fmla="*/ 3733800 f98 1"/>
                <a:gd name="f109" fmla="*/ 95250 f97 1"/>
                <a:gd name="f110" fmla="*/ 3540125 f98 1"/>
                <a:gd name="f111" fmla="*/ 130175 f97 1"/>
                <a:gd name="f112" fmla="*/ 3343275 f98 1"/>
                <a:gd name="f113" fmla="*/ 171450 f97 1"/>
                <a:gd name="f114" fmla="*/ 3140075 f98 1"/>
                <a:gd name="f115" fmla="*/ 212725 f97 1"/>
                <a:gd name="f116" fmla="*/ 2933700 f98 1"/>
                <a:gd name="f117" fmla="*/ 260350 f97 1"/>
                <a:gd name="f118" fmla="*/ 2720975 f98 1"/>
                <a:gd name="f119" fmla="*/ 307975 f97 1"/>
                <a:gd name="f120" fmla="*/ 2336800 f98 1"/>
                <a:gd name="f121" fmla="*/ 400050 f97 1"/>
                <a:gd name="f122" fmla="*/ 1962150 f98 1"/>
                <a:gd name="f123" fmla="*/ 482600 f97 1"/>
                <a:gd name="f124" fmla="*/ 1603375 f98 1"/>
                <a:gd name="f125" fmla="*/ 558800 f97 1"/>
                <a:gd name="f126" fmla="*/ 1257300 f98 1"/>
                <a:gd name="f127" fmla="*/ 631825 f97 1"/>
                <a:gd name="f128" fmla="*/ 927100 f98 1"/>
                <a:gd name="f129" fmla="*/ 695325 f97 1"/>
                <a:gd name="f130" fmla="*/ 606425 f98 1"/>
                <a:gd name="f131" fmla="*/ 752475 f97 1"/>
                <a:gd name="f132" fmla="*/ 298450 f98 1"/>
                <a:gd name="f133" fmla="*/ 806450 f97 1"/>
                <a:gd name="f134" fmla="*/ 0 f98 1"/>
                <a:gd name="f135" fmla="*/ 854075 f97 1"/>
                <a:gd name="f136" fmla="*/ 206375 f98 1"/>
                <a:gd name="f137" fmla="*/ 882650 f97 1"/>
                <a:gd name="f138" fmla="*/ 403225 f98 1"/>
                <a:gd name="f139" fmla="*/ 908050 f97 1"/>
                <a:gd name="f140" fmla="*/ 593725 f98 1"/>
                <a:gd name="f141" fmla="*/ 930275 f97 1"/>
                <a:gd name="f142" fmla="*/ 781050 f98 1"/>
                <a:gd name="f143" fmla="*/ 949325 f97 1"/>
                <a:gd name="f144" fmla="*/ 962025 f98 1"/>
                <a:gd name="f145" fmla="*/ 968375 f97 1"/>
                <a:gd name="f146" fmla="*/ 1136650 f98 1"/>
                <a:gd name="f147" fmla="*/ 981075 f97 1"/>
                <a:gd name="f148" fmla="*/ 1304925 f98 1"/>
                <a:gd name="f149" fmla="*/ 993775 f97 1"/>
                <a:gd name="f150" fmla="*/ 1470025 f98 1"/>
                <a:gd name="f151" fmla="*/ 1003300 f97 1"/>
                <a:gd name="f152" fmla="*/ 1631950 f98 1"/>
                <a:gd name="f153" fmla="*/ 1009650 f97 1"/>
                <a:gd name="f154" fmla="*/ 1787525 f98 1"/>
                <a:gd name="f155" fmla="*/ 1012825 f97 1"/>
                <a:gd name="f156" fmla="*/ 1936750 f98 1"/>
                <a:gd name="f157" fmla="*/ 1016000 f97 1"/>
                <a:gd name="f158" fmla="*/ 2082800 f98 1"/>
                <a:gd name="f159" fmla="*/ 2225675 f98 1"/>
                <a:gd name="f160" fmla="*/ 2365375 f98 1"/>
                <a:gd name="f161" fmla="*/ 2498725 f98 1"/>
                <a:gd name="f162" fmla="*/ 2628900 f98 1"/>
                <a:gd name="f163" fmla="*/ 2752725 f98 1"/>
                <a:gd name="f164" fmla="*/ 984250 f97 1"/>
                <a:gd name="f165" fmla="*/ 2876550 f98 1"/>
                <a:gd name="f166" fmla="*/ 971550 f97 1"/>
                <a:gd name="f167" fmla="*/ 2994025 f98 1"/>
                <a:gd name="f168" fmla="*/ 955675 f97 1"/>
                <a:gd name="f169" fmla="*/ 3111500 f98 1"/>
                <a:gd name="f170" fmla="*/ 939800 f97 1"/>
                <a:gd name="f171" fmla="*/ 3222625 f98 1"/>
                <a:gd name="f172" fmla="*/ 920750 f97 1"/>
                <a:gd name="f173" fmla="*/ 3333750 f98 1"/>
                <a:gd name="f174" fmla="*/ 901700 f97 1"/>
                <a:gd name="f175" fmla="*/ 3438525 f98 1"/>
                <a:gd name="f176" fmla="*/ 879475 f97 1"/>
                <a:gd name="f177" fmla="*/ 3543300 f98 1"/>
                <a:gd name="f178" fmla="*/ 857250 f97 1"/>
                <a:gd name="f179" fmla="*/ 3644900 f98 1"/>
                <a:gd name="f180" fmla="*/ 831850 f97 1"/>
                <a:gd name="f181" fmla="*/ 3743325 f98 1"/>
                <a:gd name="f182" fmla="*/ 3838575 f98 1"/>
                <a:gd name="f183" fmla="*/ 777875 f97 1"/>
                <a:gd name="f184" fmla="*/ 3933825 f98 1"/>
                <a:gd name="f185" fmla="*/ 749300 f97 1"/>
                <a:gd name="f186" fmla="*/ 4114800 f98 1"/>
                <a:gd name="f187" fmla="*/ 685800 f97 1"/>
                <a:gd name="f188" fmla="*/ 4289425 f98 1"/>
                <a:gd name="f189" fmla="*/ 619125 f97 1"/>
                <a:gd name="f190" fmla="*/ 4295775 f98 1"/>
                <a:gd name="f191" fmla="*/ 615950 f97 1"/>
                <a:gd name="f192" fmla="*/ f99 1 f2"/>
                <a:gd name="f193" fmla="*/ f102 1 2706"/>
                <a:gd name="f194" fmla="*/ f103 1 640"/>
                <a:gd name="f195" fmla="*/ f104 1 2706"/>
                <a:gd name="f196" fmla="*/ f105 1 640"/>
                <a:gd name="f197" fmla="*/ f106 1 2706"/>
                <a:gd name="f198" fmla="*/ f107 1 640"/>
                <a:gd name="f199" fmla="*/ f108 1 2706"/>
                <a:gd name="f200" fmla="*/ f109 1 640"/>
                <a:gd name="f201" fmla="*/ f110 1 2706"/>
                <a:gd name="f202" fmla="*/ f111 1 640"/>
                <a:gd name="f203" fmla="*/ f112 1 2706"/>
                <a:gd name="f204" fmla="*/ f113 1 640"/>
                <a:gd name="f205" fmla="*/ f114 1 2706"/>
                <a:gd name="f206" fmla="*/ f115 1 640"/>
                <a:gd name="f207" fmla="*/ f116 1 2706"/>
                <a:gd name="f208" fmla="*/ f117 1 640"/>
                <a:gd name="f209" fmla="*/ f118 1 2706"/>
                <a:gd name="f210" fmla="*/ f119 1 640"/>
                <a:gd name="f211" fmla="*/ f120 1 2706"/>
                <a:gd name="f212" fmla="*/ f121 1 640"/>
                <a:gd name="f213" fmla="*/ f122 1 2706"/>
                <a:gd name="f214" fmla="*/ f123 1 640"/>
                <a:gd name="f215" fmla="*/ f124 1 2706"/>
                <a:gd name="f216" fmla="*/ f125 1 640"/>
                <a:gd name="f217" fmla="*/ f126 1 2706"/>
                <a:gd name="f218" fmla="*/ f127 1 640"/>
                <a:gd name="f219" fmla="*/ f128 1 2706"/>
                <a:gd name="f220" fmla="*/ f129 1 640"/>
                <a:gd name="f221" fmla="*/ f130 1 2706"/>
                <a:gd name="f222" fmla="*/ f131 1 640"/>
                <a:gd name="f223" fmla="*/ f132 1 2706"/>
                <a:gd name="f224" fmla="*/ f133 1 640"/>
                <a:gd name="f225" fmla="*/ f134 1 2706"/>
                <a:gd name="f226" fmla="*/ f135 1 640"/>
                <a:gd name="f227" fmla="*/ f136 1 2706"/>
                <a:gd name="f228" fmla="*/ f137 1 640"/>
                <a:gd name="f229" fmla="*/ f138 1 2706"/>
                <a:gd name="f230" fmla="*/ f139 1 640"/>
                <a:gd name="f231" fmla="*/ f140 1 2706"/>
                <a:gd name="f232" fmla="*/ f141 1 640"/>
                <a:gd name="f233" fmla="*/ f142 1 2706"/>
                <a:gd name="f234" fmla="*/ f143 1 640"/>
                <a:gd name="f235" fmla="*/ f144 1 2706"/>
                <a:gd name="f236" fmla="*/ f145 1 640"/>
                <a:gd name="f237" fmla="*/ f146 1 2706"/>
                <a:gd name="f238" fmla="*/ f147 1 640"/>
                <a:gd name="f239" fmla="*/ f148 1 2706"/>
                <a:gd name="f240" fmla="*/ f149 1 640"/>
                <a:gd name="f241" fmla="*/ f150 1 2706"/>
                <a:gd name="f242" fmla="*/ f151 1 640"/>
                <a:gd name="f243" fmla="*/ f152 1 2706"/>
                <a:gd name="f244" fmla="*/ f153 1 640"/>
                <a:gd name="f245" fmla="*/ f154 1 2706"/>
                <a:gd name="f246" fmla="*/ f155 1 640"/>
                <a:gd name="f247" fmla="*/ f156 1 2706"/>
                <a:gd name="f248" fmla="*/ f157 1 640"/>
                <a:gd name="f249" fmla="*/ f158 1 2706"/>
                <a:gd name="f250" fmla="*/ f159 1 2706"/>
                <a:gd name="f251" fmla="*/ f160 1 2706"/>
                <a:gd name="f252" fmla="*/ f161 1 2706"/>
                <a:gd name="f253" fmla="*/ f162 1 2706"/>
                <a:gd name="f254" fmla="*/ f163 1 2706"/>
                <a:gd name="f255" fmla="*/ f164 1 640"/>
                <a:gd name="f256" fmla="*/ f165 1 2706"/>
                <a:gd name="f257" fmla="*/ f166 1 640"/>
                <a:gd name="f258" fmla="*/ f167 1 2706"/>
                <a:gd name="f259" fmla="*/ f168 1 640"/>
                <a:gd name="f260" fmla="*/ f169 1 2706"/>
                <a:gd name="f261" fmla="*/ f170 1 640"/>
                <a:gd name="f262" fmla="*/ f171 1 2706"/>
                <a:gd name="f263" fmla="*/ f172 1 640"/>
                <a:gd name="f264" fmla="*/ f173 1 2706"/>
                <a:gd name="f265" fmla="*/ f174 1 640"/>
                <a:gd name="f266" fmla="*/ f175 1 2706"/>
                <a:gd name="f267" fmla="*/ f176 1 640"/>
                <a:gd name="f268" fmla="*/ f177 1 2706"/>
                <a:gd name="f269" fmla="*/ f178 1 640"/>
                <a:gd name="f270" fmla="*/ f179 1 2706"/>
                <a:gd name="f271" fmla="*/ f180 1 640"/>
                <a:gd name="f272" fmla="*/ f181 1 2706"/>
                <a:gd name="f273" fmla="*/ f182 1 2706"/>
                <a:gd name="f274" fmla="*/ f183 1 640"/>
                <a:gd name="f275" fmla="*/ f184 1 2706"/>
                <a:gd name="f276" fmla="*/ f185 1 640"/>
                <a:gd name="f277" fmla="*/ f186 1 2706"/>
                <a:gd name="f278" fmla="*/ f187 1 640"/>
                <a:gd name="f279" fmla="*/ f188 1 2706"/>
                <a:gd name="f280" fmla="*/ f189 1 640"/>
                <a:gd name="f281" fmla="*/ f190 1 2706"/>
                <a:gd name="f282" fmla="*/ f191 1 640"/>
                <a:gd name="f283" fmla="*/ 0 1 f100"/>
                <a:gd name="f284" fmla="*/ f6 1 f100"/>
                <a:gd name="f285" fmla="*/ 0 1 f101"/>
                <a:gd name="f286" fmla="*/ f7 1 f101"/>
                <a:gd name="f287" fmla="+- f192 0 f1"/>
                <a:gd name="f288" fmla="*/ f193 1 f100"/>
                <a:gd name="f289" fmla="*/ f194 1 f101"/>
                <a:gd name="f290" fmla="*/ f195 1 f100"/>
                <a:gd name="f291" fmla="*/ f196 1 f101"/>
                <a:gd name="f292" fmla="*/ f197 1 f100"/>
                <a:gd name="f293" fmla="*/ f198 1 f101"/>
                <a:gd name="f294" fmla="*/ f199 1 f100"/>
                <a:gd name="f295" fmla="*/ f200 1 f101"/>
                <a:gd name="f296" fmla="*/ f201 1 f100"/>
                <a:gd name="f297" fmla="*/ f202 1 f101"/>
                <a:gd name="f298" fmla="*/ f203 1 f100"/>
                <a:gd name="f299" fmla="*/ f204 1 f101"/>
                <a:gd name="f300" fmla="*/ f205 1 f100"/>
                <a:gd name="f301" fmla="*/ f206 1 f101"/>
                <a:gd name="f302" fmla="*/ f207 1 f100"/>
                <a:gd name="f303" fmla="*/ f208 1 f101"/>
                <a:gd name="f304" fmla="*/ f209 1 f100"/>
                <a:gd name="f305" fmla="*/ f210 1 f101"/>
                <a:gd name="f306" fmla="*/ f211 1 f100"/>
                <a:gd name="f307" fmla="*/ f212 1 f101"/>
                <a:gd name="f308" fmla="*/ f213 1 f100"/>
                <a:gd name="f309" fmla="*/ f214 1 f101"/>
                <a:gd name="f310" fmla="*/ f215 1 f100"/>
                <a:gd name="f311" fmla="*/ f216 1 f101"/>
                <a:gd name="f312" fmla="*/ f217 1 f100"/>
                <a:gd name="f313" fmla="*/ f218 1 f101"/>
                <a:gd name="f314" fmla="*/ f219 1 f100"/>
                <a:gd name="f315" fmla="*/ f220 1 f101"/>
                <a:gd name="f316" fmla="*/ f221 1 f100"/>
                <a:gd name="f317" fmla="*/ f222 1 f101"/>
                <a:gd name="f318" fmla="*/ f223 1 f100"/>
                <a:gd name="f319" fmla="*/ f224 1 f101"/>
                <a:gd name="f320" fmla="*/ f225 1 f100"/>
                <a:gd name="f321" fmla="*/ f226 1 f101"/>
                <a:gd name="f322" fmla="*/ f227 1 f100"/>
                <a:gd name="f323" fmla="*/ f228 1 f101"/>
                <a:gd name="f324" fmla="*/ f229 1 f100"/>
                <a:gd name="f325" fmla="*/ f230 1 f101"/>
                <a:gd name="f326" fmla="*/ f231 1 f100"/>
                <a:gd name="f327" fmla="*/ f232 1 f101"/>
                <a:gd name="f328" fmla="*/ f233 1 f100"/>
                <a:gd name="f329" fmla="*/ f234 1 f101"/>
                <a:gd name="f330" fmla="*/ f235 1 f100"/>
                <a:gd name="f331" fmla="*/ f236 1 f101"/>
                <a:gd name="f332" fmla="*/ f237 1 f100"/>
                <a:gd name="f333" fmla="*/ f238 1 f101"/>
                <a:gd name="f334" fmla="*/ f239 1 f100"/>
                <a:gd name="f335" fmla="*/ f240 1 f101"/>
                <a:gd name="f336" fmla="*/ f241 1 f100"/>
                <a:gd name="f337" fmla="*/ f242 1 f101"/>
                <a:gd name="f338" fmla="*/ f243 1 f100"/>
                <a:gd name="f339" fmla="*/ f244 1 f101"/>
                <a:gd name="f340" fmla="*/ f245 1 f100"/>
                <a:gd name="f341" fmla="*/ f246 1 f101"/>
                <a:gd name="f342" fmla="*/ f247 1 f100"/>
                <a:gd name="f343" fmla="*/ f248 1 f101"/>
                <a:gd name="f344" fmla="*/ f249 1 f100"/>
                <a:gd name="f345" fmla="*/ f250 1 f100"/>
                <a:gd name="f346" fmla="*/ f251 1 f100"/>
                <a:gd name="f347" fmla="*/ f252 1 f100"/>
                <a:gd name="f348" fmla="*/ f253 1 f100"/>
                <a:gd name="f349" fmla="*/ f254 1 f100"/>
                <a:gd name="f350" fmla="*/ f255 1 f101"/>
                <a:gd name="f351" fmla="*/ f256 1 f100"/>
                <a:gd name="f352" fmla="*/ f257 1 f101"/>
                <a:gd name="f353" fmla="*/ f258 1 f100"/>
                <a:gd name="f354" fmla="*/ f259 1 f101"/>
                <a:gd name="f355" fmla="*/ f260 1 f100"/>
                <a:gd name="f356" fmla="*/ f261 1 f101"/>
                <a:gd name="f357" fmla="*/ f262 1 f100"/>
                <a:gd name="f358" fmla="*/ f263 1 f101"/>
                <a:gd name="f359" fmla="*/ f264 1 f100"/>
                <a:gd name="f360" fmla="*/ f265 1 f101"/>
                <a:gd name="f361" fmla="*/ f266 1 f100"/>
                <a:gd name="f362" fmla="*/ f267 1 f101"/>
                <a:gd name="f363" fmla="*/ f268 1 f100"/>
                <a:gd name="f364" fmla="*/ f269 1 f101"/>
                <a:gd name="f365" fmla="*/ f270 1 f100"/>
                <a:gd name="f366" fmla="*/ f271 1 f101"/>
                <a:gd name="f367" fmla="*/ f272 1 f100"/>
                <a:gd name="f368" fmla="*/ f273 1 f100"/>
                <a:gd name="f369" fmla="*/ f274 1 f101"/>
                <a:gd name="f370" fmla="*/ f275 1 f100"/>
                <a:gd name="f371" fmla="*/ f276 1 f101"/>
                <a:gd name="f372" fmla="*/ f277 1 f100"/>
                <a:gd name="f373" fmla="*/ f278 1 f101"/>
                <a:gd name="f374" fmla="*/ f279 1 f100"/>
                <a:gd name="f375" fmla="*/ f280 1 f101"/>
                <a:gd name="f376" fmla="*/ f281 1 f100"/>
                <a:gd name="f377" fmla="*/ f282 1 f101"/>
                <a:gd name="f378" fmla="*/ f283 f95 1"/>
                <a:gd name="f379" fmla="*/ f284 f95 1"/>
                <a:gd name="f380" fmla="*/ f286 f96 1"/>
                <a:gd name="f381" fmla="*/ f285 f96 1"/>
                <a:gd name="f382" fmla="*/ f288 f95 1"/>
                <a:gd name="f383" fmla="*/ f289 f96 1"/>
                <a:gd name="f384" fmla="*/ f290 f95 1"/>
                <a:gd name="f385" fmla="*/ f291 f96 1"/>
                <a:gd name="f386" fmla="*/ f292 f95 1"/>
                <a:gd name="f387" fmla="*/ f293 f96 1"/>
                <a:gd name="f388" fmla="*/ f294 f95 1"/>
                <a:gd name="f389" fmla="*/ f295 f96 1"/>
                <a:gd name="f390" fmla="*/ f296 f95 1"/>
                <a:gd name="f391" fmla="*/ f297 f96 1"/>
                <a:gd name="f392" fmla="*/ f298 f95 1"/>
                <a:gd name="f393" fmla="*/ f299 f96 1"/>
                <a:gd name="f394" fmla="*/ f300 f95 1"/>
                <a:gd name="f395" fmla="*/ f301 f96 1"/>
                <a:gd name="f396" fmla="*/ f302 f95 1"/>
                <a:gd name="f397" fmla="*/ f303 f96 1"/>
                <a:gd name="f398" fmla="*/ f304 f95 1"/>
                <a:gd name="f399" fmla="*/ f305 f96 1"/>
                <a:gd name="f400" fmla="*/ f306 f95 1"/>
                <a:gd name="f401" fmla="*/ f307 f96 1"/>
                <a:gd name="f402" fmla="*/ f308 f95 1"/>
                <a:gd name="f403" fmla="*/ f309 f96 1"/>
                <a:gd name="f404" fmla="*/ f310 f95 1"/>
                <a:gd name="f405" fmla="*/ f311 f96 1"/>
                <a:gd name="f406" fmla="*/ f312 f95 1"/>
                <a:gd name="f407" fmla="*/ f313 f96 1"/>
                <a:gd name="f408" fmla="*/ f314 f95 1"/>
                <a:gd name="f409" fmla="*/ f315 f96 1"/>
                <a:gd name="f410" fmla="*/ f316 f95 1"/>
                <a:gd name="f411" fmla="*/ f317 f96 1"/>
                <a:gd name="f412" fmla="*/ f318 f95 1"/>
                <a:gd name="f413" fmla="*/ f319 f96 1"/>
                <a:gd name="f414" fmla="*/ f320 f95 1"/>
                <a:gd name="f415" fmla="*/ f321 f96 1"/>
                <a:gd name="f416" fmla="*/ f322 f95 1"/>
                <a:gd name="f417" fmla="*/ f323 f96 1"/>
                <a:gd name="f418" fmla="*/ f324 f95 1"/>
                <a:gd name="f419" fmla="*/ f325 f96 1"/>
                <a:gd name="f420" fmla="*/ f326 f95 1"/>
                <a:gd name="f421" fmla="*/ f327 f96 1"/>
                <a:gd name="f422" fmla="*/ f328 f95 1"/>
                <a:gd name="f423" fmla="*/ f329 f96 1"/>
                <a:gd name="f424" fmla="*/ f330 f95 1"/>
                <a:gd name="f425" fmla="*/ f331 f96 1"/>
                <a:gd name="f426" fmla="*/ f332 f95 1"/>
                <a:gd name="f427" fmla="*/ f333 f96 1"/>
                <a:gd name="f428" fmla="*/ f334 f95 1"/>
                <a:gd name="f429" fmla="*/ f335 f96 1"/>
                <a:gd name="f430" fmla="*/ f336 f95 1"/>
                <a:gd name="f431" fmla="*/ f337 f96 1"/>
                <a:gd name="f432" fmla="*/ f338 f95 1"/>
                <a:gd name="f433" fmla="*/ f339 f96 1"/>
                <a:gd name="f434" fmla="*/ f340 f95 1"/>
                <a:gd name="f435" fmla="*/ f341 f96 1"/>
                <a:gd name="f436" fmla="*/ f342 f95 1"/>
                <a:gd name="f437" fmla="*/ f343 f96 1"/>
                <a:gd name="f438" fmla="*/ f344 f95 1"/>
                <a:gd name="f439" fmla="*/ f345 f95 1"/>
                <a:gd name="f440" fmla="*/ f346 f95 1"/>
                <a:gd name="f441" fmla="*/ f347 f95 1"/>
                <a:gd name="f442" fmla="*/ f348 f95 1"/>
                <a:gd name="f443" fmla="*/ f349 f95 1"/>
                <a:gd name="f444" fmla="*/ f350 f96 1"/>
                <a:gd name="f445" fmla="*/ f351 f95 1"/>
                <a:gd name="f446" fmla="*/ f352 f96 1"/>
                <a:gd name="f447" fmla="*/ f353 f95 1"/>
                <a:gd name="f448" fmla="*/ f354 f96 1"/>
                <a:gd name="f449" fmla="*/ f355 f95 1"/>
                <a:gd name="f450" fmla="*/ f356 f96 1"/>
                <a:gd name="f451" fmla="*/ f357 f95 1"/>
                <a:gd name="f452" fmla="*/ f358 f96 1"/>
                <a:gd name="f453" fmla="*/ f359 f95 1"/>
                <a:gd name="f454" fmla="*/ f360 f96 1"/>
                <a:gd name="f455" fmla="*/ f361 f95 1"/>
                <a:gd name="f456" fmla="*/ f362 f96 1"/>
                <a:gd name="f457" fmla="*/ f363 f95 1"/>
                <a:gd name="f458" fmla="*/ f364 f96 1"/>
                <a:gd name="f459" fmla="*/ f365 f95 1"/>
                <a:gd name="f460" fmla="*/ f366 f96 1"/>
                <a:gd name="f461" fmla="*/ f367 f95 1"/>
                <a:gd name="f462" fmla="*/ f368 f95 1"/>
                <a:gd name="f463" fmla="*/ f369 f96 1"/>
                <a:gd name="f464" fmla="*/ f370 f95 1"/>
                <a:gd name="f465" fmla="*/ f371 f96 1"/>
                <a:gd name="f466" fmla="*/ f372 f95 1"/>
                <a:gd name="f467" fmla="*/ f373 f96 1"/>
                <a:gd name="f468" fmla="*/ f374 f95 1"/>
                <a:gd name="f469" fmla="*/ f375 f96 1"/>
                <a:gd name="f470" fmla="*/ f376 f95 1"/>
                <a:gd name="f471" fmla="*/ f377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7">
                  <a:pos x="f382" y="f383"/>
                </a:cxn>
                <a:cxn ang="f287">
                  <a:pos x="f382" y="f383"/>
                </a:cxn>
                <a:cxn ang="f287">
                  <a:pos x="f384" y="f385"/>
                </a:cxn>
                <a:cxn ang="f287">
                  <a:pos x="f386" y="f387"/>
                </a:cxn>
                <a:cxn ang="f287">
                  <a:pos x="f388" y="f389"/>
                </a:cxn>
                <a:cxn ang="f287">
                  <a:pos x="f390" y="f391"/>
                </a:cxn>
                <a:cxn ang="f287">
                  <a:pos x="f392" y="f393"/>
                </a:cxn>
                <a:cxn ang="f287">
                  <a:pos x="f394" y="f395"/>
                </a:cxn>
                <a:cxn ang="f287">
                  <a:pos x="f396" y="f397"/>
                </a:cxn>
                <a:cxn ang="f287">
                  <a:pos x="f398" y="f399"/>
                </a:cxn>
                <a:cxn ang="f287">
                  <a:pos x="f398" y="f399"/>
                </a:cxn>
                <a:cxn ang="f287">
                  <a:pos x="f400" y="f401"/>
                </a:cxn>
                <a:cxn ang="f287">
                  <a:pos x="f402" y="f403"/>
                </a:cxn>
                <a:cxn ang="f287">
                  <a:pos x="f404" y="f405"/>
                </a:cxn>
                <a:cxn ang="f287">
                  <a:pos x="f406" y="f407"/>
                </a:cxn>
                <a:cxn ang="f287">
                  <a:pos x="f408" y="f409"/>
                </a:cxn>
                <a:cxn ang="f287">
                  <a:pos x="f410" y="f411"/>
                </a:cxn>
                <a:cxn ang="f287">
                  <a:pos x="f412" y="f413"/>
                </a:cxn>
                <a:cxn ang="f287">
                  <a:pos x="f414" y="f415"/>
                </a:cxn>
                <a:cxn ang="f287">
                  <a:pos x="f414" y="f415"/>
                </a:cxn>
                <a:cxn ang="f287">
                  <a:pos x="f416" y="f417"/>
                </a:cxn>
                <a:cxn ang="f287">
                  <a:pos x="f418" y="f419"/>
                </a:cxn>
                <a:cxn ang="f287">
                  <a:pos x="f420" y="f421"/>
                </a:cxn>
                <a:cxn ang="f287">
                  <a:pos x="f422" y="f423"/>
                </a:cxn>
                <a:cxn ang="f287">
                  <a:pos x="f424" y="f425"/>
                </a:cxn>
                <a:cxn ang="f287">
                  <a:pos x="f426" y="f427"/>
                </a:cxn>
                <a:cxn ang="f287">
                  <a:pos x="f428" y="f429"/>
                </a:cxn>
                <a:cxn ang="f287">
                  <a:pos x="f430" y="f431"/>
                </a:cxn>
                <a:cxn ang="f287">
                  <a:pos x="f432" y="f433"/>
                </a:cxn>
                <a:cxn ang="f287">
                  <a:pos x="f434" y="f435"/>
                </a:cxn>
                <a:cxn ang="f287">
                  <a:pos x="f436" y="f437"/>
                </a:cxn>
                <a:cxn ang="f287">
                  <a:pos x="f438" y="f437"/>
                </a:cxn>
                <a:cxn ang="f287">
                  <a:pos x="f439" y="f435"/>
                </a:cxn>
                <a:cxn ang="f287">
                  <a:pos x="f440" y="f433"/>
                </a:cxn>
                <a:cxn ang="f287">
                  <a:pos x="f441" y="f431"/>
                </a:cxn>
                <a:cxn ang="f287">
                  <a:pos x="f442" y="f429"/>
                </a:cxn>
                <a:cxn ang="f287">
                  <a:pos x="f443" y="f444"/>
                </a:cxn>
                <a:cxn ang="f287">
                  <a:pos x="f445" y="f446"/>
                </a:cxn>
                <a:cxn ang="f287">
                  <a:pos x="f447" y="f448"/>
                </a:cxn>
                <a:cxn ang="f287">
                  <a:pos x="f449" y="f450"/>
                </a:cxn>
                <a:cxn ang="f287">
                  <a:pos x="f451" y="f452"/>
                </a:cxn>
                <a:cxn ang="f287">
                  <a:pos x="f453" y="f454"/>
                </a:cxn>
                <a:cxn ang="f287">
                  <a:pos x="f455" y="f456"/>
                </a:cxn>
                <a:cxn ang="f287">
                  <a:pos x="f457" y="f458"/>
                </a:cxn>
                <a:cxn ang="f287">
                  <a:pos x="f459" y="f460"/>
                </a:cxn>
                <a:cxn ang="f287">
                  <a:pos x="f461" y="f413"/>
                </a:cxn>
                <a:cxn ang="f287">
                  <a:pos x="f462" y="f463"/>
                </a:cxn>
                <a:cxn ang="f287">
                  <a:pos x="f464" y="f465"/>
                </a:cxn>
                <a:cxn ang="f287">
                  <a:pos x="f466" y="f467"/>
                </a:cxn>
                <a:cxn ang="f287">
                  <a:pos x="f468" y="f469"/>
                </a:cxn>
                <a:cxn ang="f287">
                  <a:pos x="f468" y="f469"/>
                </a:cxn>
                <a:cxn ang="f287">
                  <a:pos x="f470" y="f471"/>
                </a:cxn>
                <a:cxn ang="f287">
                  <a:pos x="f470" y="f471"/>
                </a:cxn>
                <a:cxn ang="f287">
                  <a:pos x="f470" y="f383"/>
                </a:cxn>
                <a:cxn ang="f287">
                  <a:pos x="f470" y="f383"/>
                </a:cxn>
                <a:cxn ang="f287">
                  <a:pos x="f382" y="f383"/>
                </a:cxn>
                <a:cxn ang="f287">
                  <a:pos x="f382" y="f383"/>
                </a:cxn>
              </a:cxnLst>
              <a:rect l="f378" t="f381" r="f379" b="f380"/>
              <a:pathLst>
                <a:path w="2706" h="640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5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7"/>
                  </a:lnTo>
                  <a:lnTo>
                    <a:pt x="f61" y="f7"/>
                  </a:lnTo>
                  <a:lnTo>
                    <a:pt x="f62" y="f59"/>
                  </a:lnTo>
                  <a:lnTo>
                    <a:pt x="f63" y="f57"/>
                  </a:lnTo>
                  <a:lnTo>
                    <a:pt x="f64" y="f55"/>
                  </a:lnTo>
                  <a:lnTo>
                    <a:pt x="f65" y="f53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38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6" y="f93"/>
                  </a:lnTo>
                  <a:lnTo>
                    <a:pt x="f6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C6E7FC">
                <a:alpha val="29019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5AE3C923-9601-49BF-A116-14460E03BD84}"/>
                </a:ext>
              </a:extLst>
            </p:cNvPr>
            <p:cNvSpPr/>
            <p:nvPr/>
          </p:nvSpPr>
          <p:spPr>
            <a:xfrm>
              <a:off x="2621859" y="731135"/>
              <a:ext cx="5551587" cy="8514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16"/>
                <a:gd name="f7" fmla="val 762"/>
                <a:gd name="f8" fmla="val 714"/>
                <a:gd name="f9" fmla="val 5102"/>
                <a:gd name="f10" fmla="val 700"/>
                <a:gd name="f11" fmla="val 4984"/>
                <a:gd name="f12" fmla="val 686"/>
                <a:gd name="f13" fmla="val 4738"/>
                <a:gd name="f14" fmla="val 652"/>
                <a:gd name="f15" fmla="val 4478"/>
                <a:gd name="f16" fmla="val 610"/>
                <a:gd name="f17" fmla="val 4204"/>
                <a:gd name="f18" fmla="val 564"/>
                <a:gd name="f19" fmla="val 3914"/>
                <a:gd name="f20" fmla="val 508"/>
                <a:gd name="f21" fmla="val 3608"/>
                <a:gd name="f22" fmla="val 446"/>
                <a:gd name="f23" fmla="val 3286"/>
                <a:gd name="f24" fmla="val 374"/>
                <a:gd name="f25" fmla="val 2946"/>
                <a:gd name="f26" fmla="val 296"/>
                <a:gd name="f27" fmla="val 2812"/>
                <a:gd name="f28" fmla="val 266"/>
                <a:gd name="f29" fmla="val 2682"/>
                <a:gd name="f30" fmla="val 236"/>
                <a:gd name="f31" fmla="val 2556"/>
                <a:gd name="f32" fmla="val 210"/>
                <a:gd name="f33" fmla="val 2430"/>
                <a:gd name="f34" fmla="val 184"/>
                <a:gd name="f35" fmla="val 2308"/>
                <a:gd name="f36" fmla="val 162"/>
                <a:gd name="f37" fmla="val 2190"/>
                <a:gd name="f38" fmla="val 140"/>
                <a:gd name="f39" fmla="val 2074"/>
                <a:gd name="f40" fmla="val 120"/>
                <a:gd name="f41" fmla="val 1960"/>
                <a:gd name="f42" fmla="val 102"/>
                <a:gd name="f43" fmla="val 1850"/>
                <a:gd name="f44" fmla="val 86"/>
                <a:gd name="f45" fmla="val 1740"/>
                <a:gd name="f46" fmla="val 72"/>
                <a:gd name="f47" fmla="val 1532"/>
                <a:gd name="f48" fmla="val 46"/>
                <a:gd name="f49" fmla="val 1334"/>
                <a:gd name="f50" fmla="val 28"/>
                <a:gd name="f51" fmla="val 1148"/>
                <a:gd name="f52" fmla="val 14"/>
                <a:gd name="f53" fmla="val 970"/>
                <a:gd name="f54" fmla="val 4"/>
                <a:gd name="f55" fmla="val 802"/>
                <a:gd name="f56" fmla="val 644"/>
                <a:gd name="f57" fmla="val 496"/>
                <a:gd name="f58" fmla="val 358"/>
                <a:gd name="f59" fmla="val 10"/>
                <a:gd name="f60" fmla="val 230"/>
                <a:gd name="f61" fmla="val 20"/>
                <a:gd name="f62" fmla="val 110"/>
                <a:gd name="f63" fmla="val 32"/>
                <a:gd name="f64" fmla="val 48"/>
                <a:gd name="f65" fmla="val 154"/>
                <a:gd name="f66" fmla="val 66"/>
                <a:gd name="f67" fmla="val 314"/>
                <a:gd name="f68" fmla="val 480"/>
                <a:gd name="f69" fmla="val 112"/>
                <a:gd name="f70" fmla="val 830"/>
                <a:gd name="f71" fmla="val 174"/>
                <a:gd name="f72" fmla="val 1014"/>
                <a:gd name="f73" fmla="val 1206"/>
                <a:gd name="f74" fmla="val 250"/>
                <a:gd name="f75" fmla="val 1402"/>
                <a:gd name="f76" fmla="val 1756"/>
                <a:gd name="f77" fmla="val 378"/>
                <a:gd name="f78" fmla="val 2092"/>
                <a:gd name="f79" fmla="val 450"/>
                <a:gd name="f80" fmla="val 2408"/>
                <a:gd name="f81" fmla="val 516"/>
                <a:gd name="f82" fmla="val 2562"/>
                <a:gd name="f83" fmla="val 544"/>
                <a:gd name="f84" fmla="val 2708"/>
                <a:gd name="f85" fmla="val 572"/>
                <a:gd name="f86" fmla="val 2852"/>
                <a:gd name="f87" fmla="val 598"/>
                <a:gd name="f88" fmla="val 2992"/>
                <a:gd name="f89" fmla="val 620"/>
                <a:gd name="f90" fmla="val 3128"/>
                <a:gd name="f91" fmla="val 642"/>
                <a:gd name="f92" fmla="val 3260"/>
                <a:gd name="f93" fmla="val 662"/>
                <a:gd name="f94" fmla="val 3388"/>
                <a:gd name="f95" fmla="val 678"/>
                <a:gd name="f96" fmla="val 3512"/>
                <a:gd name="f97" fmla="val 694"/>
                <a:gd name="f98" fmla="val 3632"/>
                <a:gd name="f99" fmla="val 708"/>
                <a:gd name="f100" fmla="val 3750"/>
                <a:gd name="f101" fmla="val 722"/>
                <a:gd name="f102" fmla="val 3864"/>
                <a:gd name="f103" fmla="val 732"/>
                <a:gd name="f104" fmla="val 3974"/>
                <a:gd name="f105" fmla="val 740"/>
                <a:gd name="f106" fmla="val 4080"/>
                <a:gd name="f107" fmla="val 748"/>
                <a:gd name="f108" fmla="val 4184"/>
                <a:gd name="f109" fmla="val 754"/>
                <a:gd name="f110" fmla="val 4286"/>
                <a:gd name="f111" fmla="val 758"/>
                <a:gd name="f112" fmla="val 4384"/>
                <a:gd name="f113" fmla="val 4570"/>
                <a:gd name="f114" fmla="val 4660"/>
                <a:gd name="f115" fmla="val 760"/>
                <a:gd name="f116" fmla="val 4746"/>
                <a:gd name="f117" fmla="val 4830"/>
                <a:gd name="f118" fmla="val 4912"/>
                <a:gd name="f119" fmla="val 4992"/>
                <a:gd name="f120" fmla="val 5068"/>
                <a:gd name="f121" fmla="val 5144"/>
                <a:gd name="f122" fmla="val 724"/>
                <a:gd name="f123" fmla="+- 0 0 -90"/>
                <a:gd name="f124" fmla="*/ f3 1 5216"/>
                <a:gd name="f125" fmla="*/ f4 1 762"/>
                <a:gd name="f126" fmla="+- f7 0 f5"/>
                <a:gd name="f127" fmla="+- f6 0 f5"/>
                <a:gd name="f128" fmla="*/ f123 f0 1"/>
                <a:gd name="f129" fmla="*/ f127 1 5216"/>
                <a:gd name="f130" fmla="*/ f126 1 762"/>
                <a:gd name="f131" fmla="*/ 8280401 f127 1"/>
                <a:gd name="f132" fmla="*/ 1133475 f126 1"/>
                <a:gd name="f133" fmla="*/ 7912101 f127 1"/>
                <a:gd name="f134" fmla="*/ 1089025 f126 1"/>
                <a:gd name="f135" fmla="*/ 7108826 f127 1"/>
                <a:gd name="f136" fmla="*/ 968375 f126 1"/>
                <a:gd name="f137" fmla="*/ 6213476 f127 1"/>
                <a:gd name="f138" fmla="*/ 806450 f126 1"/>
                <a:gd name="f139" fmla="*/ 5216526 f127 1"/>
                <a:gd name="f140" fmla="*/ 593725 f126 1"/>
                <a:gd name="f141" fmla="*/ 4676776 f127 1"/>
                <a:gd name="f142" fmla="*/ 469900 f126 1"/>
                <a:gd name="f143" fmla="*/ 4257676 f127 1"/>
                <a:gd name="f144" fmla="*/ 374650 f126 1"/>
                <a:gd name="f145" fmla="*/ 3857625 f127 1"/>
                <a:gd name="f146" fmla="*/ 292100 f126 1"/>
                <a:gd name="f147" fmla="*/ 3476625 f127 1"/>
                <a:gd name="f148" fmla="*/ 222250 f126 1"/>
                <a:gd name="f149" fmla="*/ 3111500 f127 1"/>
                <a:gd name="f150" fmla="*/ 161925 f126 1"/>
                <a:gd name="f151" fmla="*/ 2762250 f127 1"/>
                <a:gd name="f152" fmla="*/ 114300 f126 1"/>
                <a:gd name="f153" fmla="*/ 2117725 f127 1"/>
                <a:gd name="f154" fmla="*/ 44450 f126 1"/>
                <a:gd name="f155" fmla="*/ 1539875 f127 1"/>
                <a:gd name="f156" fmla="*/ 6350 f126 1"/>
                <a:gd name="f157" fmla="*/ 1022350 f127 1"/>
                <a:gd name="f158" fmla="*/ 0 f126 1"/>
                <a:gd name="f159" fmla="*/ 568325 f127 1"/>
                <a:gd name="f160" fmla="*/ 15875 f126 1"/>
                <a:gd name="f161" fmla="*/ 174625 f127 1"/>
                <a:gd name="f162" fmla="*/ 50800 f126 1"/>
                <a:gd name="f163" fmla="*/ 0 f127 1"/>
                <a:gd name="f164" fmla="*/ 76200 f126 1"/>
                <a:gd name="f165" fmla="*/ 498475 f127 1"/>
                <a:gd name="f166" fmla="*/ 136525 f126 1"/>
                <a:gd name="f167" fmla="*/ 1035050 f127 1"/>
                <a:gd name="f168" fmla="*/ 1609725 f127 1"/>
                <a:gd name="f169" fmla="*/ 333375 f126 1"/>
                <a:gd name="f170" fmla="*/ 2225675 f127 1"/>
                <a:gd name="f171" fmla="*/ 2787650 f127 1"/>
                <a:gd name="f172" fmla="*/ 600075 f126 1"/>
                <a:gd name="f173" fmla="*/ 3822700 f127 1"/>
                <a:gd name="f174" fmla="*/ 819150 f126 1"/>
                <a:gd name="f175" fmla="*/ 4298951 f127 1"/>
                <a:gd name="f176" fmla="*/ 908050 f126 1"/>
                <a:gd name="f177" fmla="*/ 4749801 f127 1"/>
                <a:gd name="f178" fmla="*/ 984250 f126 1"/>
                <a:gd name="f179" fmla="*/ 5175251 f127 1"/>
                <a:gd name="f180" fmla="*/ 1050925 f126 1"/>
                <a:gd name="f181" fmla="*/ 5575301 f127 1"/>
                <a:gd name="f182" fmla="*/ 1101725 f126 1"/>
                <a:gd name="f183" fmla="*/ 5953126 f127 1"/>
                <a:gd name="f184" fmla="*/ 1146175 f126 1"/>
                <a:gd name="f185" fmla="*/ 6308726 f127 1"/>
                <a:gd name="f186" fmla="*/ 1174750 f126 1"/>
                <a:gd name="f187" fmla="*/ 6642101 f127 1"/>
                <a:gd name="f188" fmla="*/ 1196975 f126 1"/>
                <a:gd name="f189" fmla="*/ 6959601 f127 1"/>
                <a:gd name="f190" fmla="*/ 1209675 f126 1"/>
                <a:gd name="f191" fmla="*/ 7254876 f127 1"/>
                <a:gd name="f192" fmla="*/ 7534276 f127 1"/>
                <a:gd name="f193" fmla="*/ 1203325 f126 1"/>
                <a:gd name="f194" fmla="*/ 7797801 f127 1"/>
                <a:gd name="f195" fmla="*/ 1187450 f126 1"/>
                <a:gd name="f196" fmla="*/ 8045451 f127 1"/>
                <a:gd name="f197" fmla="*/ 1162050 f126 1"/>
                <a:gd name="f198" fmla="*/ f128 1 f2"/>
                <a:gd name="f199" fmla="*/ f131 1 5216"/>
                <a:gd name="f200" fmla="*/ f132 1 762"/>
                <a:gd name="f201" fmla="*/ f133 1 5216"/>
                <a:gd name="f202" fmla="*/ f134 1 762"/>
                <a:gd name="f203" fmla="*/ f135 1 5216"/>
                <a:gd name="f204" fmla="*/ f136 1 762"/>
                <a:gd name="f205" fmla="*/ f137 1 5216"/>
                <a:gd name="f206" fmla="*/ f138 1 762"/>
                <a:gd name="f207" fmla="*/ f139 1 5216"/>
                <a:gd name="f208" fmla="*/ f140 1 762"/>
                <a:gd name="f209" fmla="*/ f141 1 5216"/>
                <a:gd name="f210" fmla="*/ f142 1 762"/>
                <a:gd name="f211" fmla="*/ f143 1 5216"/>
                <a:gd name="f212" fmla="*/ f144 1 762"/>
                <a:gd name="f213" fmla="*/ f145 1 5216"/>
                <a:gd name="f214" fmla="*/ f146 1 762"/>
                <a:gd name="f215" fmla="*/ f147 1 5216"/>
                <a:gd name="f216" fmla="*/ f148 1 762"/>
                <a:gd name="f217" fmla="*/ f149 1 5216"/>
                <a:gd name="f218" fmla="*/ f150 1 762"/>
                <a:gd name="f219" fmla="*/ f151 1 5216"/>
                <a:gd name="f220" fmla="*/ f152 1 762"/>
                <a:gd name="f221" fmla="*/ f153 1 5216"/>
                <a:gd name="f222" fmla="*/ f154 1 762"/>
                <a:gd name="f223" fmla="*/ f155 1 5216"/>
                <a:gd name="f224" fmla="*/ f156 1 762"/>
                <a:gd name="f225" fmla="*/ f157 1 5216"/>
                <a:gd name="f226" fmla="*/ f158 1 762"/>
                <a:gd name="f227" fmla="*/ f159 1 5216"/>
                <a:gd name="f228" fmla="*/ f160 1 762"/>
                <a:gd name="f229" fmla="*/ f161 1 5216"/>
                <a:gd name="f230" fmla="*/ f162 1 762"/>
                <a:gd name="f231" fmla="*/ f163 1 5216"/>
                <a:gd name="f232" fmla="*/ f164 1 762"/>
                <a:gd name="f233" fmla="*/ f165 1 5216"/>
                <a:gd name="f234" fmla="*/ f166 1 762"/>
                <a:gd name="f235" fmla="*/ f167 1 5216"/>
                <a:gd name="f236" fmla="*/ f168 1 5216"/>
                <a:gd name="f237" fmla="*/ f169 1 762"/>
                <a:gd name="f238" fmla="*/ f170 1 5216"/>
                <a:gd name="f239" fmla="*/ f171 1 5216"/>
                <a:gd name="f240" fmla="*/ f172 1 762"/>
                <a:gd name="f241" fmla="*/ f173 1 5216"/>
                <a:gd name="f242" fmla="*/ f174 1 762"/>
                <a:gd name="f243" fmla="*/ f175 1 5216"/>
                <a:gd name="f244" fmla="*/ f176 1 762"/>
                <a:gd name="f245" fmla="*/ f177 1 5216"/>
                <a:gd name="f246" fmla="*/ f178 1 762"/>
                <a:gd name="f247" fmla="*/ f179 1 5216"/>
                <a:gd name="f248" fmla="*/ f180 1 762"/>
                <a:gd name="f249" fmla="*/ f181 1 5216"/>
                <a:gd name="f250" fmla="*/ f182 1 762"/>
                <a:gd name="f251" fmla="*/ f183 1 5216"/>
                <a:gd name="f252" fmla="*/ f184 1 762"/>
                <a:gd name="f253" fmla="*/ f185 1 5216"/>
                <a:gd name="f254" fmla="*/ f186 1 762"/>
                <a:gd name="f255" fmla="*/ f187 1 5216"/>
                <a:gd name="f256" fmla="*/ f188 1 762"/>
                <a:gd name="f257" fmla="*/ f189 1 5216"/>
                <a:gd name="f258" fmla="*/ f190 1 762"/>
                <a:gd name="f259" fmla="*/ f191 1 5216"/>
                <a:gd name="f260" fmla="*/ f192 1 5216"/>
                <a:gd name="f261" fmla="*/ f193 1 762"/>
                <a:gd name="f262" fmla="*/ f194 1 5216"/>
                <a:gd name="f263" fmla="*/ f195 1 762"/>
                <a:gd name="f264" fmla="*/ f196 1 5216"/>
                <a:gd name="f265" fmla="*/ f197 1 762"/>
                <a:gd name="f266" fmla="*/ 0 1 f129"/>
                <a:gd name="f267" fmla="*/ f6 1 f129"/>
                <a:gd name="f268" fmla="*/ 0 1 f130"/>
                <a:gd name="f269" fmla="*/ f7 1 f130"/>
                <a:gd name="f270" fmla="+- f198 0 f1"/>
                <a:gd name="f271" fmla="*/ f199 1 f129"/>
                <a:gd name="f272" fmla="*/ f200 1 f130"/>
                <a:gd name="f273" fmla="*/ f201 1 f129"/>
                <a:gd name="f274" fmla="*/ f202 1 f130"/>
                <a:gd name="f275" fmla="*/ f203 1 f129"/>
                <a:gd name="f276" fmla="*/ f204 1 f130"/>
                <a:gd name="f277" fmla="*/ f205 1 f129"/>
                <a:gd name="f278" fmla="*/ f206 1 f130"/>
                <a:gd name="f279" fmla="*/ f207 1 f129"/>
                <a:gd name="f280" fmla="*/ f208 1 f130"/>
                <a:gd name="f281" fmla="*/ f209 1 f129"/>
                <a:gd name="f282" fmla="*/ f210 1 f130"/>
                <a:gd name="f283" fmla="*/ f211 1 f129"/>
                <a:gd name="f284" fmla="*/ f212 1 f130"/>
                <a:gd name="f285" fmla="*/ f213 1 f129"/>
                <a:gd name="f286" fmla="*/ f214 1 f130"/>
                <a:gd name="f287" fmla="*/ f215 1 f129"/>
                <a:gd name="f288" fmla="*/ f216 1 f130"/>
                <a:gd name="f289" fmla="*/ f217 1 f129"/>
                <a:gd name="f290" fmla="*/ f218 1 f130"/>
                <a:gd name="f291" fmla="*/ f219 1 f129"/>
                <a:gd name="f292" fmla="*/ f220 1 f130"/>
                <a:gd name="f293" fmla="*/ f221 1 f129"/>
                <a:gd name="f294" fmla="*/ f222 1 f130"/>
                <a:gd name="f295" fmla="*/ f223 1 f129"/>
                <a:gd name="f296" fmla="*/ f224 1 f130"/>
                <a:gd name="f297" fmla="*/ f225 1 f129"/>
                <a:gd name="f298" fmla="*/ f226 1 f130"/>
                <a:gd name="f299" fmla="*/ f227 1 f129"/>
                <a:gd name="f300" fmla="*/ f228 1 f130"/>
                <a:gd name="f301" fmla="*/ f229 1 f129"/>
                <a:gd name="f302" fmla="*/ f230 1 f130"/>
                <a:gd name="f303" fmla="*/ f231 1 f129"/>
                <a:gd name="f304" fmla="*/ f232 1 f130"/>
                <a:gd name="f305" fmla="*/ f233 1 f129"/>
                <a:gd name="f306" fmla="*/ f234 1 f130"/>
                <a:gd name="f307" fmla="*/ f235 1 f129"/>
                <a:gd name="f308" fmla="*/ f236 1 f129"/>
                <a:gd name="f309" fmla="*/ f237 1 f130"/>
                <a:gd name="f310" fmla="*/ f238 1 f129"/>
                <a:gd name="f311" fmla="*/ f239 1 f129"/>
                <a:gd name="f312" fmla="*/ f240 1 f130"/>
                <a:gd name="f313" fmla="*/ f241 1 f129"/>
                <a:gd name="f314" fmla="*/ f242 1 f130"/>
                <a:gd name="f315" fmla="*/ f243 1 f129"/>
                <a:gd name="f316" fmla="*/ f244 1 f130"/>
                <a:gd name="f317" fmla="*/ f245 1 f129"/>
                <a:gd name="f318" fmla="*/ f246 1 f130"/>
                <a:gd name="f319" fmla="*/ f247 1 f129"/>
                <a:gd name="f320" fmla="*/ f248 1 f130"/>
                <a:gd name="f321" fmla="*/ f249 1 f129"/>
                <a:gd name="f322" fmla="*/ f250 1 f130"/>
                <a:gd name="f323" fmla="*/ f251 1 f129"/>
                <a:gd name="f324" fmla="*/ f252 1 f130"/>
                <a:gd name="f325" fmla="*/ f253 1 f129"/>
                <a:gd name="f326" fmla="*/ f254 1 f130"/>
                <a:gd name="f327" fmla="*/ f255 1 f129"/>
                <a:gd name="f328" fmla="*/ f256 1 f130"/>
                <a:gd name="f329" fmla="*/ f257 1 f129"/>
                <a:gd name="f330" fmla="*/ f258 1 f130"/>
                <a:gd name="f331" fmla="*/ f259 1 f129"/>
                <a:gd name="f332" fmla="*/ f260 1 f129"/>
                <a:gd name="f333" fmla="*/ f261 1 f130"/>
                <a:gd name="f334" fmla="*/ f262 1 f129"/>
                <a:gd name="f335" fmla="*/ f263 1 f130"/>
                <a:gd name="f336" fmla="*/ f264 1 f129"/>
                <a:gd name="f337" fmla="*/ f265 1 f130"/>
                <a:gd name="f338" fmla="*/ f266 f124 1"/>
                <a:gd name="f339" fmla="*/ f267 f124 1"/>
                <a:gd name="f340" fmla="*/ f269 f125 1"/>
                <a:gd name="f341" fmla="*/ f268 f125 1"/>
                <a:gd name="f342" fmla="*/ f271 f124 1"/>
                <a:gd name="f343" fmla="*/ f272 f125 1"/>
                <a:gd name="f344" fmla="*/ f273 f124 1"/>
                <a:gd name="f345" fmla="*/ f274 f125 1"/>
                <a:gd name="f346" fmla="*/ f275 f124 1"/>
                <a:gd name="f347" fmla="*/ f276 f125 1"/>
                <a:gd name="f348" fmla="*/ f277 f124 1"/>
                <a:gd name="f349" fmla="*/ f278 f125 1"/>
                <a:gd name="f350" fmla="*/ f279 f124 1"/>
                <a:gd name="f351" fmla="*/ f280 f125 1"/>
                <a:gd name="f352" fmla="*/ f281 f124 1"/>
                <a:gd name="f353" fmla="*/ f282 f125 1"/>
                <a:gd name="f354" fmla="*/ f283 f124 1"/>
                <a:gd name="f355" fmla="*/ f284 f125 1"/>
                <a:gd name="f356" fmla="*/ f285 f124 1"/>
                <a:gd name="f357" fmla="*/ f286 f125 1"/>
                <a:gd name="f358" fmla="*/ f287 f124 1"/>
                <a:gd name="f359" fmla="*/ f288 f125 1"/>
                <a:gd name="f360" fmla="*/ f289 f124 1"/>
                <a:gd name="f361" fmla="*/ f290 f125 1"/>
                <a:gd name="f362" fmla="*/ f291 f124 1"/>
                <a:gd name="f363" fmla="*/ f292 f125 1"/>
                <a:gd name="f364" fmla="*/ f293 f124 1"/>
                <a:gd name="f365" fmla="*/ f294 f125 1"/>
                <a:gd name="f366" fmla="*/ f295 f124 1"/>
                <a:gd name="f367" fmla="*/ f296 f125 1"/>
                <a:gd name="f368" fmla="*/ f297 f124 1"/>
                <a:gd name="f369" fmla="*/ f298 f125 1"/>
                <a:gd name="f370" fmla="*/ f299 f124 1"/>
                <a:gd name="f371" fmla="*/ f300 f125 1"/>
                <a:gd name="f372" fmla="*/ f301 f124 1"/>
                <a:gd name="f373" fmla="*/ f302 f125 1"/>
                <a:gd name="f374" fmla="*/ f303 f124 1"/>
                <a:gd name="f375" fmla="*/ f304 f125 1"/>
                <a:gd name="f376" fmla="*/ f305 f124 1"/>
                <a:gd name="f377" fmla="*/ f306 f125 1"/>
                <a:gd name="f378" fmla="*/ f307 f124 1"/>
                <a:gd name="f379" fmla="*/ f308 f124 1"/>
                <a:gd name="f380" fmla="*/ f309 f125 1"/>
                <a:gd name="f381" fmla="*/ f310 f124 1"/>
                <a:gd name="f382" fmla="*/ f311 f124 1"/>
                <a:gd name="f383" fmla="*/ f312 f125 1"/>
                <a:gd name="f384" fmla="*/ f313 f124 1"/>
                <a:gd name="f385" fmla="*/ f314 f125 1"/>
                <a:gd name="f386" fmla="*/ f315 f124 1"/>
                <a:gd name="f387" fmla="*/ f316 f125 1"/>
                <a:gd name="f388" fmla="*/ f317 f124 1"/>
                <a:gd name="f389" fmla="*/ f318 f125 1"/>
                <a:gd name="f390" fmla="*/ f319 f124 1"/>
                <a:gd name="f391" fmla="*/ f320 f125 1"/>
                <a:gd name="f392" fmla="*/ f321 f124 1"/>
                <a:gd name="f393" fmla="*/ f322 f125 1"/>
                <a:gd name="f394" fmla="*/ f323 f124 1"/>
                <a:gd name="f395" fmla="*/ f324 f125 1"/>
                <a:gd name="f396" fmla="*/ f325 f124 1"/>
                <a:gd name="f397" fmla="*/ f326 f125 1"/>
                <a:gd name="f398" fmla="*/ f327 f124 1"/>
                <a:gd name="f399" fmla="*/ f328 f125 1"/>
                <a:gd name="f400" fmla="*/ f329 f124 1"/>
                <a:gd name="f401" fmla="*/ f330 f125 1"/>
                <a:gd name="f402" fmla="*/ f331 f124 1"/>
                <a:gd name="f403" fmla="*/ f332 f124 1"/>
                <a:gd name="f404" fmla="*/ f333 f125 1"/>
                <a:gd name="f405" fmla="*/ f334 f124 1"/>
                <a:gd name="f406" fmla="*/ f335 f125 1"/>
                <a:gd name="f407" fmla="*/ f336 f124 1"/>
                <a:gd name="f408" fmla="*/ f337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0">
                  <a:pos x="f342" y="f343"/>
                </a:cxn>
                <a:cxn ang="f270">
                  <a:pos x="f344" y="f345"/>
                </a:cxn>
                <a:cxn ang="f270">
                  <a:pos x="f346" y="f347"/>
                </a:cxn>
                <a:cxn ang="f270">
                  <a:pos x="f348" y="f349"/>
                </a:cxn>
                <a:cxn ang="f270">
                  <a:pos x="f350" y="f351"/>
                </a:cxn>
                <a:cxn ang="f270">
                  <a:pos x="f352" y="f353"/>
                </a:cxn>
                <a:cxn ang="f270">
                  <a:pos x="f354" y="f355"/>
                </a:cxn>
                <a:cxn ang="f270">
                  <a:pos x="f356" y="f357"/>
                </a:cxn>
                <a:cxn ang="f270">
                  <a:pos x="f358" y="f359"/>
                </a:cxn>
                <a:cxn ang="f270">
                  <a:pos x="f360" y="f361"/>
                </a:cxn>
                <a:cxn ang="f270">
                  <a:pos x="f362" y="f363"/>
                </a:cxn>
                <a:cxn ang="f270">
                  <a:pos x="f364" y="f365"/>
                </a:cxn>
                <a:cxn ang="f270">
                  <a:pos x="f366" y="f367"/>
                </a:cxn>
                <a:cxn ang="f270">
                  <a:pos x="f368" y="f369"/>
                </a:cxn>
                <a:cxn ang="f270">
                  <a:pos x="f370" y="f371"/>
                </a:cxn>
                <a:cxn ang="f270">
                  <a:pos x="f372" y="f373"/>
                </a:cxn>
                <a:cxn ang="f270">
                  <a:pos x="f374" y="f375"/>
                </a:cxn>
                <a:cxn ang="f270">
                  <a:pos x="f376" y="f377"/>
                </a:cxn>
                <a:cxn ang="f270">
                  <a:pos x="f378" y="f359"/>
                </a:cxn>
                <a:cxn ang="f270">
                  <a:pos x="f379" y="f380"/>
                </a:cxn>
                <a:cxn ang="f270">
                  <a:pos x="f381" y="f353"/>
                </a:cxn>
                <a:cxn ang="f270">
                  <a:pos x="f382" y="f383"/>
                </a:cxn>
                <a:cxn ang="f270">
                  <a:pos x="f384" y="f385"/>
                </a:cxn>
                <a:cxn ang="f270">
                  <a:pos x="f386" y="f387"/>
                </a:cxn>
                <a:cxn ang="f270">
                  <a:pos x="f388" y="f389"/>
                </a:cxn>
                <a:cxn ang="f270">
                  <a:pos x="f390" y="f391"/>
                </a:cxn>
                <a:cxn ang="f270">
                  <a:pos x="f392" y="f393"/>
                </a:cxn>
                <a:cxn ang="f270">
                  <a:pos x="f394" y="f395"/>
                </a:cxn>
                <a:cxn ang="f270">
                  <a:pos x="f396" y="f397"/>
                </a:cxn>
                <a:cxn ang="f270">
                  <a:pos x="f398" y="f399"/>
                </a:cxn>
                <a:cxn ang="f270">
                  <a:pos x="f400" y="f401"/>
                </a:cxn>
                <a:cxn ang="f270">
                  <a:pos x="f402" y="f401"/>
                </a:cxn>
                <a:cxn ang="f270">
                  <a:pos x="f403" y="f404"/>
                </a:cxn>
                <a:cxn ang="f270">
                  <a:pos x="f405" y="f406"/>
                </a:cxn>
                <a:cxn ang="f270">
                  <a:pos x="f407" y="f408"/>
                </a:cxn>
                <a:cxn ang="f270">
                  <a:pos x="f342" y="f343"/>
                </a:cxn>
              </a:cxnLst>
              <a:rect l="f338" t="f341" r="f339" b="f340"/>
              <a:pathLst>
                <a:path w="5216" h="762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"/>
                  </a:lnTo>
                  <a:lnTo>
                    <a:pt x="f56" y="f5"/>
                  </a:lnTo>
                  <a:lnTo>
                    <a:pt x="f57" y="f54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5" y="f64"/>
                  </a:lnTo>
                  <a:lnTo>
                    <a:pt x="f65" y="f66"/>
                  </a:lnTo>
                  <a:lnTo>
                    <a:pt x="f67" y="f44"/>
                  </a:lnTo>
                  <a:lnTo>
                    <a:pt x="f68" y="f69"/>
                  </a:lnTo>
                  <a:lnTo>
                    <a:pt x="f14" y="f38"/>
                  </a:lnTo>
                  <a:lnTo>
                    <a:pt x="f70" y="f71"/>
                  </a:lnTo>
                  <a:lnTo>
                    <a:pt x="f72" y="f32"/>
                  </a:lnTo>
                  <a:lnTo>
                    <a:pt x="f73" y="f74"/>
                  </a:lnTo>
                  <a:lnTo>
                    <a:pt x="f75" y="f26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7"/>
                  </a:lnTo>
                  <a:lnTo>
                    <a:pt x="f15" y="f7"/>
                  </a:lnTo>
                  <a:lnTo>
                    <a:pt x="f113" y="f7"/>
                  </a:lnTo>
                  <a:lnTo>
                    <a:pt x="f114" y="f115"/>
                  </a:lnTo>
                  <a:lnTo>
                    <a:pt x="f116" y="f111"/>
                  </a:lnTo>
                  <a:lnTo>
                    <a:pt x="f117" y="f109"/>
                  </a:lnTo>
                  <a:lnTo>
                    <a:pt x="f118" y="f107"/>
                  </a:lnTo>
                  <a:lnTo>
                    <a:pt x="f119" y="f105"/>
                  </a:lnTo>
                  <a:lnTo>
                    <a:pt x="f120" y="f103"/>
                  </a:lnTo>
                  <a:lnTo>
                    <a:pt x="f121" y="f122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F4580B74-8759-49E8-A43D-1333FE77C435}"/>
                </a:ext>
              </a:extLst>
            </p:cNvPr>
            <p:cNvSpPr/>
            <p:nvPr/>
          </p:nvSpPr>
          <p:spPr>
            <a:xfrm>
              <a:off x="2831540" y="743425"/>
              <a:ext cx="5474951" cy="7754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44"/>
                <a:gd name="f7" fmla="val 694"/>
                <a:gd name="f8" fmla="val 70"/>
                <a:gd name="f9" fmla="val 18"/>
                <a:gd name="f10" fmla="val 66"/>
                <a:gd name="f11" fmla="val 72"/>
                <a:gd name="f12" fmla="val 56"/>
                <a:gd name="f13" fmla="val 164"/>
                <a:gd name="f14" fmla="val 42"/>
                <a:gd name="f15" fmla="val 224"/>
                <a:gd name="f16" fmla="val 34"/>
                <a:gd name="f17" fmla="val 294"/>
                <a:gd name="f18" fmla="val 26"/>
                <a:gd name="f19" fmla="val 372"/>
                <a:gd name="f20" fmla="val 20"/>
                <a:gd name="f21" fmla="val 462"/>
                <a:gd name="f22" fmla="val 14"/>
                <a:gd name="f23" fmla="val 560"/>
                <a:gd name="f24" fmla="val 8"/>
                <a:gd name="f25" fmla="val 670"/>
                <a:gd name="f26" fmla="val 4"/>
                <a:gd name="f27" fmla="val 790"/>
                <a:gd name="f28" fmla="val 2"/>
                <a:gd name="f29" fmla="val 920"/>
                <a:gd name="f30" fmla="val 1060"/>
                <a:gd name="f31" fmla="val 1210"/>
                <a:gd name="f32" fmla="val 6"/>
                <a:gd name="f33" fmla="val 1372"/>
                <a:gd name="f34" fmla="val 1544"/>
                <a:gd name="f35" fmla="val 24"/>
                <a:gd name="f36" fmla="val 1726"/>
                <a:gd name="f37" fmla="val 40"/>
                <a:gd name="f38" fmla="val 1920"/>
                <a:gd name="f39" fmla="val 58"/>
                <a:gd name="f40" fmla="val 2126"/>
                <a:gd name="f41" fmla="val 80"/>
                <a:gd name="f42" fmla="val 2342"/>
                <a:gd name="f43" fmla="val 106"/>
                <a:gd name="f44" fmla="val 2570"/>
                <a:gd name="f45" fmla="val 138"/>
                <a:gd name="f46" fmla="val 2808"/>
                <a:gd name="f47" fmla="val 174"/>
                <a:gd name="f48" fmla="val 3058"/>
                <a:gd name="f49" fmla="val 216"/>
                <a:gd name="f50" fmla="val 3320"/>
                <a:gd name="f51" fmla="val 266"/>
                <a:gd name="f52" fmla="val 3594"/>
                <a:gd name="f53" fmla="val 320"/>
                <a:gd name="f54" fmla="val 3880"/>
                <a:gd name="f55" fmla="val 380"/>
                <a:gd name="f56" fmla="val 4178"/>
                <a:gd name="f57" fmla="val 448"/>
                <a:gd name="f58" fmla="val 4488"/>
                <a:gd name="f59" fmla="val 522"/>
                <a:gd name="f60" fmla="val 4810"/>
                <a:gd name="f61" fmla="val 604"/>
                <a:gd name="f62" fmla="+- 0 0 -90"/>
                <a:gd name="f63" fmla="*/ f3 1 5144"/>
                <a:gd name="f64" fmla="*/ f4 1 694"/>
                <a:gd name="f65" fmla="+- f7 0 f5"/>
                <a:gd name="f66" fmla="+- f6 0 f5"/>
                <a:gd name="f67" fmla="*/ f62 f0 1"/>
                <a:gd name="f68" fmla="*/ f66 1 5144"/>
                <a:gd name="f69" fmla="*/ f65 1 694"/>
                <a:gd name="f70" fmla="*/ 0 f66 1"/>
                <a:gd name="f71" fmla="*/ 111125 f65 1"/>
                <a:gd name="f72" fmla="*/ 28575 f66 1"/>
                <a:gd name="f73" fmla="*/ 104775 f65 1"/>
                <a:gd name="f74" fmla="*/ 114300 f66 1"/>
                <a:gd name="f75" fmla="*/ 88900 f65 1"/>
                <a:gd name="f76" fmla="*/ 260350 f66 1"/>
                <a:gd name="f77" fmla="*/ 66675 f65 1"/>
                <a:gd name="f78" fmla="*/ 355600 f66 1"/>
                <a:gd name="f79" fmla="*/ 53975 f65 1"/>
                <a:gd name="f80" fmla="*/ 466725 f66 1"/>
                <a:gd name="f81" fmla="*/ 41275 f65 1"/>
                <a:gd name="f82" fmla="*/ 590550 f66 1"/>
                <a:gd name="f83" fmla="*/ 31750 f65 1"/>
                <a:gd name="f84" fmla="*/ 733425 f66 1"/>
                <a:gd name="f85" fmla="*/ 22225 f65 1"/>
                <a:gd name="f86" fmla="*/ 889000 f66 1"/>
                <a:gd name="f87" fmla="*/ 12700 f65 1"/>
                <a:gd name="f88" fmla="*/ 1063625 f66 1"/>
                <a:gd name="f89" fmla="*/ 6350 f65 1"/>
                <a:gd name="f90" fmla="*/ 1254125 f66 1"/>
                <a:gd name="f91" fmla="*/ 3175 f65 1"/>
                <a:gd name="f92" fmla="*/ 1460500 f66 1"/>
                <a:gd name="f93" fmla="*/ 0 f65 1"/>
                <a:gd name="f94" fmla="*/ 1682750 f66 1"/>
                <a:gd name="f95" fmla="*/ 1920875 f66 1"/>
                <a:gd name="f96" fmla="*/ 9525 f65 1"/>
                <a:gd name="f97" fmla="*/ 2178050 f66 1"/>
                <a:gd name="f98" fmla="*/ 2451100 f66 1"/>
                <a:gd name="f99" fmla="*/ 38100 f65 1"/>
                <a:gd name="f100" fmla="*/ 2740025 f66 1"/>
                <a:gd name="f101" fmla="*/ 63500 f65 1"/>
                <a:gd name="f102" fmla="*/ 3048000 f66 1"/>
                <a:gd name="f103" fmla="*/ 92075 f65 1"/>
                <a:gd name="f104" fmla="*/ 3375025 f66 1"/>
                <a:gd name="f105" fmla="*/ 127000 f65 1"/>
                <a:gd name="f106" fmla="*/ 3717925 f66 1"/>
                <a:gd name="f107" fmla="*/ 168275 f65 1"/>
                <a:gd name="f108" fmla="*/ 4079875 f66 1"/>
                <a:gd name="f109" fmla="*/ 219075 f65 1"/>
                <a:gd name="f110" fmla="*/ 4457700 f66 1"/>
                <a:gd name="f111" fmla="*/ 276225 f65 1"/>
                <a:gd name="f112" fmla="*/ 4854575 f66 1"/>
                <a:gd name="f113" fmla="*/ 342900 f65 1"/>
                <a:gd name="f114" fmla="*/ 5270500 f66 1"/>
                <a:gd name="f115" fmla="*/ 422275 f65 1"/>
                <a:gd name="f116" fmla="*/ 5705475 f66 1"/>
                <a:gd name="f117" fmla="*/ 508000 f65 1"/>
                <a:gd name="f118" fmla="*/ 6159500 f66 1"/>
                <a:gd name="f119" fmla="*/ 603250 f65 1"/>
                <a:gd name="f120" fmla="*/ 6632575 f66 1"/>
                <a:gd name="f121" fmla="*/ 711200 f65 1"/>
                <a:gd name="f122" fmla="*/ 7124700 f66 1"/>
                <a:gd name="f123" fmla="*/ 828675 f65 1"/>
                <a:gd name="f124" fmla="*/ 7635875 f66 1"/>
                <a:gd name="f125" fmla="*/ 958850 f65 1"/>
                <a:gd name="f126" fmla="*/ 8166100 f66 1"/>
                <a:gd name="f127" fmla="*/ 1101725 f65 1"/>
                <a:gd name="f128" fmla="*/ f67 1 f2"/>
                <a:gd name="f129" fmla="*/ f70 1 5144"/>
                <a:gd name="f130" fmla="*/ f71 1 694"/>
                <a:gd name="f131" fmla="*/ f72 1 5144"/>
                <a:gd name="f132" fmla="*/ f73 1 694"/>
                <a:gd name="f133" fmla="*/ f74 1 5144"/>
                <a:gd name="f134" fmla="*/ f75 1 694"/>
                <a:gd name="f135" fmla="*/ f76 1 5144"/>
                <a:gd name="f136" fmla="*/ f77 1 694"/>
                <a:gd name="f137" fmla="*/ f78 1 5144"/>
                <a:gd name="f138" fmla="*/ f79 1 694"/>
                <a:gd name="f139" fmla="*/ f80 1 5144"/>
                <a:gd name="f140" fmla="*/ f81 1 694"/>
                <a:gd name="f141" fmla="*/ f82 1 5144"/>
                <a:gd name="f142" fmla="*/ f83 1 694"/>
                <a:gd name="f143" fmla="*/ f84 1 5144"/>
                <a:gd name="f144" fmla="*/ f85 1 694"/>
                <a:gd name="f145" fmla="*/ f86 1 5144"/>
                <a:gd name="f146" fmla="*/ f87 1 694"/>
                <a:gd name="f147" fmla="*/ f88 1 5144"/>
                <a:gd name="f148" fmla="*/ f89 1 694"/>
                <a:gd name="f149" fmla="*/ f90 1 5144"/>
                <a:gd name="f150" fmla="*/ f91 1 694"/>
                <a:gd name="f151" fmla="*/ f92 1 5144"/>
                <a:gd name="f152" fmla="*/ f93 1 694"/>
                <a:gd name="f153" fmla="*/ f94 1 5144"/>
                <a:gd name="f154" fmla="*/ f95 1 5144"/>
                <a:gd name="f155" fmla="*/ f96 1 694"/>
                <a:gd name="f156" fmla="*/ f97 1 5144"/>
                <a:gd name="f157" fmla="*/ f98 1 5144"/>
                <a:gd name="f158" fmla="*/ f99 1 694"/>
                <a:gd name="f159" fmla="*/ f100 1 5144"/>
                <a:gd name="f160" fmla="*/ f101 1 694"/>
                <a:gd name="f161" fmla="*/ f102 1 5144"/>
                <a:gd name="f162" fmla="*/ f103 1 694"/>
                <a:gd name="f163" fmla="*/ f104 1 5144"/>
                <a:gd name="f164" fmla="*/ f105 1 694"/>
                <a:gd name="f165" fmla="*/ f106 1 5144"/>
                <a:gd name="f166" fmla="*/ f107 1 694"/>
                <a:gd name="f167" fmla="*/ f108 1 5144"/>
                <a:gd name="f168" fmla="*/ f109 1 694"/>
                <a:gd name="f169" fmla="*/ f110 1 5144"/>
                <a:gd name="f170" fmla="*/ f111 1 694"/>
                <a:gd name="f171" fmla="*/ f112 1 5144"/>
                <a:gd name="f172" fmla="*/ f113 1 694"/>
                <a:gd name="f173" fmla="*/ f114 1 5144"/>
                <a:gd name="f174" fmla="*/ f115 1 694"/>
                <a:gd name="f175" fmla="*/ f116 1 5144"/>
                <a:gd name="f176" fmla="*/ f117 1 694"/>
                <a:gd name="f177" fmla="*/ f118 1 5144"/>
                <a:gd name="f178" fmla="*/ f119 1 694"/>
                <a:gd name="f179" fmla="*/ f120 1 5144"/>
                <a:gd name="f180" fmla="*/ f121 1 694"/>
                <a:gd name="f181" fmla="*/ f122 1 5144"/>
                <a:gd name="f182" fmla="*/ f123 1 694"/>
                <a:gd name="f183" fmla="*/ f124 1 5144"/>
                <a:gd name="f184" fmla="*/ f125 1 694"/>
                <a:gd name="f185" fmla="*/ f126 1 5144"/>
                <a:gd name="f186" fmla="*/ f127 1 694"/>
                <a:gd name="f187" fmla="*/ 0 1 f68"/>
                <a:gd name="f188" fmla="*/ f6 1 f68"/>
                <a:gd name="f189" fmla="*/ 0 1 f69"/>
                <a:gd name="f190" fmla="*/ f7 1 f69"/>
                <a:gd name="f191" fmla="+- f128 0 f1"/>
                <a:gd name="f192" fmla="*/ f129 1 f68"/>
                <a:gd name="f193" fmla="*/ f130 1 f69"/>
                <a:gd name="f194" fmla="*/ f131 1 f68"/>
                <a:gd name="f195" fmla="*/ f132 1 f69"/>
                <a:gd name="f196" fmla="*/ f133 1 f68"/>
                <a:gd name="f197" fmla="*/ f134 1 f69"/>
                <a:gd name="f198" fmla="*/ f135 1 f68"/>
                <a:gd name="f199" fmla="*/ f136 1 f69"/>
                <a:gd name="f200" fmla="*/ f137 1 f68"/>
                <a:gd name="f201" fmla="*/ f138 1 f69"/>
                <a:gd name="f202" fmla="*/ f139 1 f68"/>
                <a:gd name="f203" fmla="*/ f140 1 f69"/>
                <a:gd name="f204" fmla="*/ f141 1 f68"/>
                <a:gd name="f205" fmla="*/ f142 1 f69"/>
                <a:gd name="f206" fmla="*/ f143 1 f68"/>
                <a:gd name="f207" fmla="*/ f144 1 f69"/>
                <a:gd name="f208" fmla="*/ f145 1 f68"/>
                <a:gd name="f209" fmla="*/ f146 1 f69"/>
                <a:gd name="f210" fmla="*/ f147 1 f68"/>
                <a:gd name="f211" fmla="*/ f148 1 f69"/>
                <a:gd name="f212" fmla="*/ f149 1 f68"/>
                <a:gd name="f213" fmla="*/ f150 1 f69"/>
                <a:gd name="f214" fmla="*/ f151 1 f68"/>
                <a:gd name="f215" fmla="*/ f152 1 f69"/>
                <a:gd name="f216" fmla="*/ f153 1 f68"/>
                <a:gd name="f217" fmla="*/ f154 1 f68"/>
                <a:gd name="f218" fmla="*/ f155 1 f69"/>
                <a:gd name="f219" fmla="*/ f156 1 f68"/>
                <a:gd name="f220" fmla="*/ f157 1 f68"/>
                <a:gd name="f221" fmla="*/ f158 1 f69"/>
                <a:gd name="f222" fmla="*/ f159 1 f68"/>
                <a:gd name="f223" fmla="*/ f160 1 f69"/>
                <a:gd name="f224" fmla="*/ f161 1 f68"/>
                <a:gd name="f225" fmla="*/ f162 1 f69"/>
                <a:gd name="f226" fmla="*/ f163 1 f68"/>
                <a:gd name="f227" fmla="*/ f164 1 f69"/>
                <a:gd name="f228" fmla="*/ f165 1 f68"/>
                <a:gd name="f229" fmla="*/ f166 1 f69"/>
                <a:gd name="f230" fmla="*/ f167 1 f68"/>
                <a:gd name="f231" fmla="*/ f168 1 f69"/>
                <a:gd name="f232" fmla="*/ f169 1 f68"/>
                <a:gd name="f233" fmla="*/ f170 1 f69"/>
                <a:gd name="f234" fmla="*/ f171 1 f68"/>
                <a:gd name="f235" fmla="*/ f172 1 f69"/>
                <a:gd name="f236" fmla="*/ f173 1 f68"/>
                <a:gd name="f237" fmla="*/ f174 1 f69"/>
                <a:gd name="f238" fmla="*/ f175 1 f68"/>
                <a:gd name="f239" fmla="*/ f176 1 f69"/>
                <a:gd name="f240" fmla="*/ f177 1 f68"/>
                <a:gd name="f241" fmla="*/ f178 1 f69"/>
                <a:gd name="f242" fmla="*/ f179 1 f68"/>
                <a:gd name="f243" fmla="*/ f180 1 f69"/>
                <a:gd name="f244" fmla="*/ f181 1 f68"/>
                <a:gd name="f245" fmla="*/ f182 1 f69"/>
                <a:gd name="f246" fmla="*/ f183 1 f68"/>
                <a:gd name="f247" fmla="*/ f184 1 f69"/>
                <a:gd name="f248" fmla="*/ f185 1 f68"/>
                <a:gd name="f249" fmla="*/ f186 1 f69"/>
                <a:gd name="f250" fmla="*/ f187 f63 1"/>
                <a:gd name="f251" fmla="*/ f188 f63 1"/>
                <a:gd name="f252" fmla="*/ f190 f64 1"/>
                <a:gd name="f253" fmla="*/ f189 f64 1"/>
                <a:gd name="f254" fmla="*/ f192 f63 1"/>
                <a:gd name="f255" fmla="*/ f193 f64 1"/>
                <a:gd name="f256" fmla="*/ f194 f63 1"/>
                <a:gd name="f257" fmla="*/ f195 f64 1"/>
                <a:gd name="f258" fmla="*/ f196 f63 1"/>
                <a:gd name="f259" fmla="*/ f197 f64 1"/>
                <a:gd name="f260" fmla="*/ f198 f63 1"/>
                <a:gd name="f261" fmla="*/ f199 f64 1"/>
                <a:gd name="f262" fmla="*/ f200 f63 1"/>
                <a:gd name="f263" fmla="*/ f201 f64 1"/>
                <a:gd name="f264" fmla="*/ f202 f63 1"/>
                <a:gd name="f265" fmla="*/ f203 f64 1"/>
                <a:gd name="f266" fmla="*/ f204 f63 1"/>
                <a:gd name="f267" fmla="*/ f205 f64 1"/>
                <a:gd name="f268" fmla="*/ f206 f63 1"/>
                <a:gd name="f269" fmla="*/ f207 f64 1"/>
                <a:gd name="f270" fmla="*/ f208 f63 1"/>
                <a:gd name="f271" fmla="*/ f209 f64 1"/>
                <a:gd name="f272" fmla="*/ f210 f63 1"/>
                <a:gd name="f273" fmla="*/ f211 f64 1"/>
                <a:gd name="f274" fmla="*/ f212 f63 1"/>
                <a:gd name="f275" fmla="*/ f213 f64 1"/>
                <a:gd name="f276" fmla="*/ f214 f63 1"/>
                <a:gd name="f277" fmla="*/ f215 f64 1"/>
                <a:gd name="f278" fmla="*/ f216 f63 1"/>
                <a:gd name="f279" fmla="*/ f217 f63 1"/>
                <a:gd name="f280" fmla="*/ f218 f64 1"/>
                <a:gd name="f281" fmla="*/ f219 f63 1"/>
                <a:gd name="f282" fmla="*/ f220 f63 1"/>
                <a:gd name="f283" fmla="*/ f221 f64 1"/>
                <a:gd name="f284" fmla="*/ f222 f63 1"/>
                <a:gd name="f285" fmla="*/ f223 f64 1"/>
                <a:gd name="f286" fmla="*/ f224 f63 1"/>
                <a:gd name="f287" fmla="*/ f225 f64 1"/>
                <a:gd name="f288" fmla="*/ f226 f63 1"/>
                <a:gd name="f289" fmla="*/ f227 f64 1"/>
                <a:gd name="f290" fmla="*/ f228 f63 1"/>
                <a:gd name="f291" fmla="*/ f229 f64 1"/>
                <a:gd name="f292" fmla="*/ f230 f63 1"/>
                <a:gd name="f293" fmla="*/ f231 f64 1"/>
                <a:gd name="f294" fmla="*/ f232 f63 1"/>
                <a:gd name="f295" fmla="*/ f233 f64 1"/>
                <a:gd name="f296" fmla="*/ f234 f63 1"/>
                <a:gd name="f297" fmla="*/ f235 f64 1"/>
                <a:gd name="f298" fmla="*/ f236 f63 1"/>
                <a:gd name="f299" fmla="*/ f237 f64 1"/>
                <a:gd name="f300" fmla="*/ f238 f63 1"/>
                <a:gd name="f301" fmla="*/ f239 f64 1"/>
                <a:gd name="f302" fmla="*/ f240 f63 1"/>
                <a:gd name="f303" fmla="*/ f241 f64 1"/>
                <a:gd name="f304" fmla="*/ f242 f63 1"/>
                <a:gd name="f305" fmla="*/ f243 f64 1"/>
                <a:gd name="f306" fmla="*/ f244 f63 1"/>
                <a:gd name="f307" fmla="*/ f245 f64 1"/>
                <a:gd name="f308" fmla="*/ f246 f63 1"/>
                <a:gd name="f309" fmla="*/ f247 f64 1"/>
                <a:gd name="f310" fmla="*/ f248 f63 1"/>
                <a:gd name="f311" fmla="*/ f249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1">
                  <a:pos x="f254" y="f255"/>
                </a:cxn>
                <a:cxn ang="f191">
                  <a:pos x="f254" y="f255"/>
                </a:cxn>
                <a:cxn ang="f191">
                  <a:pos x="f256" y="f257"/>
                </a:cxn>
                <a:cxn ang="f191">
                  <a:pos x="f258" y="f259"/>
                </a:cxn>
                <a:cxn ang="f191">
                  <a:pos x="f260" y="f261"/>
                </a:cxn>
                <a:cxn ang="f191">
                  <a:pos x="f262" y="f263"/>
                </a:cxn>
                <a:cxn ang="f191">
                  <a:pos x="f264" y="f265"/>
                </a:cxn>
                <a:cxn ang="f191">
                  <a:pos x="f266" y="f267"/>
                </a:cxn>
                <a:cxn ang="f191">
                  <a:pos x="f268" y="f269"/>
                </a:cxn>
                <a:cxn ang="f191">
                  <a:pos x="f270" y="f271"/>
                </a:cxn>
                <a:cxn ang="f191">
                  <a:pos x="f272" y="f273"/>
                </a:cxn>
                <a:cxn ang="f191">
                  <a:pos x="f274" y="f275"/>
                </a:cxn>
                <a:cxn ang="f191">
                  <a:pos x="f276" y="f277"/>
                </a:cxn>
                <a:cxn ang="f191">
                  <a:pos x="f278" y="f275"/>
                </a:cxn>
                <a:cxn ang="f191">
                  <a:pos x="f279" y="f280"/>
                </a:cxn>
                <a:cxn ang="f191">
                  <a:pos x="f281" y="f269"/>
                </a:cxn>
                <a:cxn ang="f191">
                  <a:pos x="f282" y="f283"/>
                </a:cxn>
                <a:cxn ang="f191">
                  <a:pos x="f284" y="f285"/>
                </a:cxn>
                <a:cxn ang="f191">
                  <a:pos x="f286" y="f287"/>
                </a:cxn>
                <a:cxn ang="f191">
                  <a:pos x="f288" y="f289"/>
                </a:cxn>
                <a:cxn ang="f191">
                  <a:pos x="f290" y="f291"/>
                </a:cxn>
                <a:cxn ang="f191">
                  <a:pos x="f292" y="f293"/>
                </a:cxn>
                <a:cxn ang="f191">
                  <a:pos x="f294" y="f295"/>
                </a:cxn>
                <a:cxn ang="f191">
                  <a:pos x="f296" y="f297"/>
                </a:cxn>
                <a:cxn ang="f191">
                  <a:pos x="f298" y="f299"/>
                </a:cxn>
                <a:cxn ang="f191">
                  <a:pos x="f300" y="f301"/>
                </a:cxn>
                <a:cxn ang="f191">
                  <a:pos x="f302" y="f303"/>
                </a:cxn>
                <a:cxn ang="f191">
                  <a:pos x="f304" y="f305"/>
                </a:cxn>
                <a:cxn ang="f191">
                  <a:pos x="f306" y="f307"/>
                </a:cxn>
                <a:cxn ang="f191">
                  <a:pos x="f308" y="f309"/>
                </a:cxn>
                <a:cxn ang="f191">
                  <a:pos x="f310" y="f311"/>
                </a:cxn>
              </a:cxnLst>
              <a:rect l="f250" t="f253" r="f251" b="f252"/>
              <a:pathLst>
                <a:path w="5144" h="694">
                  <a:moveTo>
                    <a:pt x="f5" y="f8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5"/>
                  </a:lnTo>
                  <a:lnTo>
                    <a:pt x="f30" y="f28"/>
                  </a:lnTo>
                  <a:lnTo>
                    <a:pt x="f31" y="f32"/>
                  </a:lnTo>
                  <a:lnTo>
                    <a:pt x="f33" y="f22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" y="f7"/>
                  </a:lnTo>
                </a:path>
              </a:pathLst>
            </a:custGeom>
            <a:noFill/>
            <a:ln w="9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51EB3C2B-BDF2-40D3-A309-23BE1CF8D1C0}"/>
                </a:ext>
              </a:extLst>
            </p:cNvPr>
            <p:cNvSpPr/>
            <p:nvPr/>
          </p:nvSpPr>
          <p:spPr>
            <a:xfrm>
              <a:off x="5615842" y="730020"/>
              <a:ext cx="3312221" cy="652552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3112"/>
                <a:gd name="f8" fmla="val 584"/>
                <a:gd name="f9" fmla="val 90"/>
                <a:gd name="f10" fmla="val 560"/>
                <a:gd name="f11" fmla="val 336"/>
                <a:gd name="f12" fmla="val 498"/>
                <a:gd name="f13" fmla="val 506"/>
                <a:gd name="f14" fmla="val 456"/>
                <a:gd name="f15" fmla="val 702"/>
                <a:gd name="f16" fmla="val 410"/>
                <a:gd name="f17" fmla="val 920"/>
                <a:gd name="f18" fmla="val 1154"/>
                <a:gd name="f19" fmla="val 306"/>
                <a:gd name="f20" fmla="val 1402"/>
                <a:gd name="f21" fmla="val 254"/>
                <a:gd name="f22" fmla="val 1656"/>
                <a:gd name="f23" fmla="val 202"/>
                <a:gd name="f24" fmla="val 1916"/>
                <a:gd name="f25" fmla="val 154"/>
                <a:gd name="f26" fmla="val 2174"/>
                <a:gd name="f27" fmla="val 108"/>
                <a:gd name="f28" fmla="val 2302"/>
                <a:gd name="f29" fmla="val 88"/>
                <a:gd name="f30" fmla="val 2426"/>
                <a:gd name="f31" fmla="val 68"/>
                <a:gd name="f32" fmla="val 2550"/>
                <a:gd name="f33" fmla="val 52"/>
                <a:gd name="f34" fmla="val 2670"/>
                <a:gd name="f35" fmla="val 36"/>
                <a:gd name="f36" fmla="val 2788"/>
                <a:gd name="f37" fmla="val 24"/>
                <a:gd name="f38" fmla="val 2900"/>
                <a:gd name="f39" fmla="val 14"/>
                <a:gd name="f40" fmla="val 3008"/>
                <a:gd name="f41" fmla="val 6"/>
                <a:gd name="f42" fmla="+- 0 0 -90"/>
                <a:gd name="f43" fmla="*/ f4 1 3112"/>
                <a:gd name="f44" fmla="*/ f5 1 584"/>
                <a:gd name="f45" fmla="+- f8 0 f6"/>
                <a:gd name="f46" fmla="+- f7 0 f6"/>
                <a:gd name="f47" fmla="*/ f42 f0 1"/>
                <a:gd name="f48" fmla="*/ f46 1 3112"/>
                <a:gd name="f49" fmla="*/ f45 1 584"/>
                <a:gd name="f50" fmla="*/ 0 f46 1"/>
                <a:gd name="f51" fmla="*/ 927100 f45 1"/>
                <a:gd name="f52" fmla="*/ 142875 f46 1"/>
                <a:gd name="f53" fmla="*/ 889000 f45 1"/>
                <a:gd name="f54" fmla="*/ 533400 f46 1"/>
                <a:gd name="f55" fmla="*/ 790575 f45 1"/>
                <a:gd name="f56" fmla="*/ 803275 f46 1"/>
                <a:gd name="f57" fmla="*/ 723900 f45 1"/>
                <a:gd name="f58" fmla="*/ 1114425 f46 1"/>
                <a:gd name="f59" fmla="*/ 650875 f45 1"/>
                <a:gd name="f60" fmla="*/ 1460500 f46 1"/>
                <a:gd name="f61" fmla="*/ 571500 f45 1"/>
                <a:gd name="f62" fmla="*/ 1831975 f46 1"/>
                <a:gd name="f63" fmla="*/ 485775 f45 1"/>
                <a:gd name="f64" fmla="*/ 2225675 f46 1"/>
                <a:gd name="f65" fmla="*/ 403225 f45 1"/>
                <a:gd name="f66" fmla="*/ 2628900 f46 1"/>
                <a:gd name="f67" fmla="*/ 320675 f45 1"/>
                <a:gd name="f68" fmla="*/ 3041650 f46 1"/>
                <a:gd name="f69" fmla="*/ 244475 f45 1"/>
                <a:gd name="f70" fmla="*/ 3451225 f46 1"/>
                <a:gd name="f71" fmla="*/ 171450 f45 1"/>
                <a:gd name="f72" fmla="*/ 3654425 f46 1"/>
                <a:gd name="f73" fmla="*/ 139700 f45 1"/>
                <a:gd name="f74" fmla="*/ 3851275 f46 1"/>
                <a:gd name="f75" fmla="*/ 107950 f45 1"/>
                <a:gd name="f76" fmla="*/ 4048125 f46 1"/>
                <a:gd name="f77" fmla="*/ 82550 f45 1"/>
                <a:gd name="f78" fmla="*/ 4238625 f46 1"/>
                <a:gd name="f79" fmla="*/ 57150 f45 1"/>
                <a:gd name="f80" fmla="*/ 4425950 f46 1"/>
                <a:gd name="f81" fmla="*/ 38100 f45 1"/>
                <a:gd name="f82" fmla="*/ 4603750 f46 1"/>
                <a:gd name="f83" fmla="*/ 22225 f45 1"/>
                <a:gd name="f84" fmla="*/ 4775200 f46 1"/>
                <a:gd name="f85" fmla="*/ 9525 f45 1"/>
                <a:gd name="f86" fmla="*/ 4940300 f46 1"/>
                <a:gd name="f87" fmla="*/ 0 f45 1"/>
                <a:gd name="f88" fmla="*/ f47 1 f3"/>
                <a:gd name="f89" fmla="*/ f50 1 3112"/>
                <a:gd name="f90" fmla="*/ f51 1 584"/>
                <a:gd name="f91" fmla="*/ f52 1 3112"/>
                <a:gd name="f92" fmla="*/ f53 1 584"/>
                <a:gd name="f93" fmla="*/ f54 1 3112"/>
                <a:gd name="f94" fmla="*/ f55 1 584"/>
                <a:gd name="f95" fmla="*/ f56 1 3112"/>
                <a:gd name="f96" fmla="*/ f57 1 584"/>
                <a:gd name="f97" fmla="*/ f58 1 3112"/>
                <a:gd name="f98" fmla="*/ f59 1 584"/>
                <a:gd name="f99" fmla="*/ f60 1 3112"/>
                <a:gd name="f100" fmla="*/ f61 1 584"/>
                <a:gd name="f101" fmla="*/ f62 1 3112"/>
                <a:gd name="f102" fmla="*/ f63 1 584"/>
                <a:gd name="f103" fmla="*/ f64 1 3112"/>
                <a:gd name="f104" fmla="*/ f65 1 584"/>
                <a:gd name="f105" fmla="*/ f66 1 3112"/>
                <a:gd name="f106" fmla="*/ f67 1 584"/>
                <a:gd name="f107" fmla="*/ f68 1 3112"/>
                <a:gd name="f108" fmla="*/ f69 1 584"/>
                <a:gd name="f109" fmla="*/ f70 1 3112"/>
                <a:gd name="f110" fmla="*/ f71 1 584"/>
                <a:gd name="f111" fmla="*/ f72 1 3112"/>
                <a:gd name="f112" fmla="*/ f73 1 584"/>
                <a:gd name="f113" fmla="*/ f74 1 3112"/>
                <a:gd name="f114" fmla="*/ f75 1 584"/>
                <a:gd name="f115" fmla="*/ f76 1 3112"/>
                <a:gd name="f116" fmla="*/ f77 1 584"/>
                <a:gd name="f117" fmla="*/ f78 1 3112"/>
                <a:gd name="f118" fmla="*/ f79 1 584"/>
                <a:gd name="f119" fmla="*/ f80 1 3112"/>
                <a:gd name="f120" fmla="*/ f81 1 584"/>
                <a:gd name="f121" fmla="*/ f82 1 3112"/>
                <a:gd name="f122" fmla="*/ f83 1 584"/>
                <a:gd name="f123" fmla="*/ f84 1 3112"/>
                <a:gd name="f124" fmla="*/ f85 1 584"/>
                <a:gd name="f125" fmla="*/ f86 1 3112"/>
                <a:gd name="f126" fmla="*/ f87 1 584"/>
                <a:gd name="f127" fmla="*/ 0 1 f48"/>
                <a:gd name="f128" fmla="*/ f7 1 f48"/>
                <a:gd name="f129" fmla="*/ 0 1 f49"/>
                <a:gd name="f130" fmla="*/ f8 1 f49"/>
                <a:gd name="f131" fmla="+- f88 0 f1"/>
                <a:gd name="f132" fmla="*/ f89 1 f48"/>
                <a:gd name="f133" fmla="*/ f90 1 f49"/>
                <a:gd name="f134" fmla="*/ f91 1 f48"/>
                <a:gd name="f135" fmla="*/ f92 1 f49"/>
                <a:gd name="f136" fmla="*/ f93 1 f48"/>
                <a:gd name="f137" fmla="*/ f94 1 f49"/>
                <a:gd name="f138" fmla="*/ f95 1 f48"/>
                <a:gd name="f139" fmla="*/ f96 1 f49"/>
                <a:gd name="f140" fmla="*/ f97 1 f48"/>
                <a:gd name="f141" fmla="*/ f98 1 f49"/>
                <a:gd name="f142" fmla="*/ f99 1 f48"/>
                <a:gd name="f143" fmla="*/ f100 1 f49"/>
                <a:gd name="f144" fmla="*/ f101 1 f48"/>
                <a:gd name="f145" fmla="*/ f102 1 f49"/>
                <a:gd name="f146" fmla="*/ f103 1 f48"/>
                <a:gd name="f147" fmla="*/ f104 1 f49"/>
                <a:gd name="f148" fmla="*/ f105 1 f48"/>
                <a:gd name="f149" fmla="*/ f106 1 f49"/>
                <a:gd name="f150" fmla="*/ f107 1 f48"/>
                <a:gd name="f151" fmla="*/ f108 1 f49"/>
                <a:gd name="f152" fmla="*/ f109 1 f48"/>
                <a:gd name="f153" fmla="*/ f110 1 f49"/>
                <a:gd name="f154" fmla="*/ f111 1 f48"/>
                <a:gd name="f155" fmla="*/ f112 1 f49"/>
                <a:gd name="f156" fmla="*/ f113 1 f48"/>
                <a:gd name="f157" fmla="*/ f114 1 f49"/>
                <a:gd name="f158" fmla="*/ f115 1 f48"/>
                <a:gd name="f159" fmla="*/ f116 1 f49"/>
                <a:gd name="f160" fmla="*/ f117 1 f48"/>
                <a:gd name="f161" fmla="*/ f118 1 f49"/>
                <a:gd name="f162" fmla="*/ f119 1 f48"/>
                <a:gd name="f163" fmla="*/ f120 1 f49"/>
                <a:gd name="f164" fmla="*/ f121 1 f48"/>
                <a:gd name="f165" fmla="*/ f122 1 f49"/>
                <a:gd name="f166" fmla="*/ f123 1 f48"/>
                <a:gd name="f167" fmla="*/ f124 1 f49"/>
                <a:gd name="f168" fmla="*/ f125 1 f48"/>
                <a:gd name="f169" fmla="*/ f126 1 f49"/>
                <a:gd name="f170" fmla="*/ f127 f43 1"/>
                <a:gd name="f171" fmla="*/ f128 f43 1"/>
                <a:gd name="f172" fmla="*/ f130 f44 1"/>
                <a:gd name="f173" fmla="*/ f129 f44 1"/>
                <a:gd name="f174" fmla="*/ f132 f43 1"/>
                <a:gd name="f175" fmla="*/ f133 f44 1"/>
                <a:gd name="f176" fmla="*/ f134 f43 1"/>
                <a:gd name="f177" fmla="*/ f135 f44 1"/>
                <a:gd name="f178" fmla="*/ f136 f43 1"/>
                <a:gd name="f179" fmla="*/ f137 f44 1"/>
                <a:gd name="f180" fmla="*/ f138 f43 1"/>
                <a:gd name="f181" fmla="*/ f139 f44 1"/>
                <a:gd name="f182" fmla="*/ f140 f43 1"/>
                <a:gd name="f183" fmla="*/ f141 f44 1"/>
                <a:gd name="f184" fmla="*/ f142 f43 1"/>
                <a:gd name="f185" fmla="*/ f143 f44 1"/>
                <a:gd name="f186" fmla="*/ f144 f43 1"/>
                <a:gd name="f187" fmla="*/ f145 f44 1"/>
                <a:gd name="f188" fmla="*/ f146 f43 1"/>
                <a:gd name="f189" fmla="*/ f147 f44 1"/>
                <a:gd name="f190" fmla="*/ f148 f43 1"/>
                <a:gd name="f191" fmla="*/ f149 f44 1"/>
                <a:gd name="f192" fmla="*/ f150 f43 1"/>
                <a:gd name="f193" fmla="*/ f151 f44 1"/>
                <a:gd name="f194" fmla="*/ f152 f43 1"/>
                <a:gd name="f195" fmla="*/ f153 f44 1"/>
                <a:gd name="f196" fmla="*/ f154 f43 1"/>
                <a:gd name="f197" fmla="*/ f155 f44 1"/>
                <a:gd name="f198" fmla="*/ f156 f43 1"/>
                <a:gd name="f199" fmla="*/ f157 f44 1"/>
                <a:gd name="f200" fmla="*/ f158 f43 1"/>
                <a:gd name="f201" fmla="*/ f159 f44 1"/>
                <a:gd name="f202" fmla="*/ f160 f43 1"/>
                <a:gd name="f203" fmla="*/ f161 f44 1"/>
                <a:gd name="f204" fmla="*/ f162 f43 1"/>
                <a:gd name="f205" fmla="*/ f163 f44 1"/>
                <a:gd name="f206" fmla="*/ f164 f43 1"/>
                <a:gd name="f207" fmla="*/ f165 f44 1"/>
                <a:gd name="f208" fmla="*/ f166 f43 1"/>
                <a:gd name="f209" fmla="*/ f167 f44 1"/>
                <a:gd name="f210" fmla="*/ f168 f43 1"/>
                <a:gd name="f211" fmla="*/ f16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1">
                  <a:pos x="f174" y="f175"/>
                </a:cxn>
                <a:cxn ang="f131">
                  <a:pos x="f174" y="f175"/>
                </a:cxn>
                <a:cxn ang="f131">
                  <a:pos x="f176" y="f177"/>
                </a:cxn>
                <a:cxn ang="f131">
                  <a:pos x="f178" y="f179"/>
                </a:cxn>
                <a:cxn ang="f131">
                  <a:pos x="f180" y="f181"/>
                </a:cxn>
                <a:cxn ang="f131">
                  <a:pos x="f182" y="f183"/>
                </a:cxn>
                <a:cxn ang="f131">
                  <a:pos x="f184" y="f185"/>
                </a:cxn>
                <a:cxn ang="f131">
                  <a:pos x="f186" y="f187"/>
                </a:cxn>
                <a:cxn ang="f131">
                  <a:pos x="f188" y="f189"/>
                </a:cxn>
                <a:cxn ang="f131">
                  <a:pos x="f190" y="f191"/>
                </a:cxn>
                <a:cxn ang="f131">
                  <a:pos x="f192" y="f193"/>
                </a:cxn>
                <a:cxn ang="f131">
                  <a:pos x="f194" y="f195"/>
                </a:cxn>
                <a:cxn ang="f131">
                  <a:pos x="f196" y="f197"/>
                </a:cxn>
                <a:cxn ang="f131">
                  <a:pos x="f198" y="f199"/>
                </a:cxn>
                <a:cxn ang="f131">
                  <a:pos x="f200" y="f201"/>
                </a:cxn>
                <a:cxn ang="f131">
                  <a:pos x="f202" y="f203"/>
                </a:cxn>
                <a:cxn ang="f131">
                  <a:pos x="f204" y="f205"/>
                </a:cxn>
                <a:cxn ang="f131">
                  <a:pos x="f206" y="f207"/>
                </a:cxn>
                <a:cxn ang="f131">
                  <a:pos x="f208" y="f209"/>
                </a:cxn>
                <a:cxn ang="f131">
                  <a:pos x="f210" y="f211"/>
                </a:cxn>
              </a:cxnLst>
              <a:rect l="f170" t="f173" r="f171" b="f172"/>
              <a:pathLst>
                <a:path w="3112" h="584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2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7" y="f6"/>
                  </a:lnTo>
                </a:path>
              </a:pathLst>
            </a:custGeom>
            <a:noFill/>
            <a:ln w="9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263A8D2F-0F76-4645-A7FA-53CAC4B396D3}"/>
                </a:ext>
              </a:extLst>
            </p:cNvPr>
            <p:cNvSpPr/>
            <p:nvPr/>
          </p:nvSpPr>
          <p:spPr>
            <a:xfrm>
              <a:off x="211134" y="714375"/>
              <a:ext cx="8723311" cy="13319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96"/>
                <a:gd name="f7" fmla="val 1192"/>
                <a:gd name="f8" fmla="val 8192"/>
                <a:gd name="f9" fmla="val 512"/>
                <a:gd name="f10" fmla="val 8116"/>
                <a:gd name="f11" fmla="val 542"/>
                <a:gd name="f12" fmla="val 8040"/>
                <a:gd name="f13" fmla="val 570"/>
                <a:gd name="f14" fmla="val 7960"/>
                <a:gd name="f15" fmla="val 596"/>
                <a:gd name="f16" fmla="val 7878"/>
                <a:gd name="f17" fmla="val 620"/>
                <a:gd name="f18" fmla="val 7794"/>
                <a:gd name="f19" fmla="val 644"/>
                <a:gd name="f20" fmla="val 7706"/>
                <a:gd name="f21" fmla="val 666"/>
                <a:gd name="f22" fmla="val 7616"/>
                <a:gd name="f23" fmla="val 684"/>
                <a:gd name="f24" fmla="val 7522"/>
                <a:gd name="f25" fmla="val 702"/>
                <a:gd name="f26" fmla="val 7424"/>
                <a:gd name="f27" fmla="val 718"/>
                <a:gd name="f28" fmla="val 7322"/>
                <a:gd name="f29" fmla="val 730"/>
                <a:gd name="f30" fmla="val 7216"/>
                <a:gd name="f31" fmla="val 742"/>
                <a:gd name="f32" fmla="val 7106"/>
                <a:gd name="f33" fmla="val 750"/>
                <a:gd name="f34" fmla="val 6992"/>
                <a:gd name="f35" fmla="val 758"/>
                <a:gd name="f36" fmla="val 6872"/>
                <a:gd name="f37" fmla="val 762"/>
                <a:gd name="f38" fmla="val 6748"/>
                <a:gd name="f39" fmla="val 6618"/>
                <a:gd name="f40" fmla="val 760"/>
                <a:gd name="f41" fmla="val 6482"/>
                <a:gd name="f42" fmla="val 756"/>
                <a:gd name="f43" fmla="val 6342"/>
                <a:gd name="f44" fmla="val 6196"/>
                <a:gd name="f45" fmla="val 740"/>
                <a:gd name="f46" fmla="val 6042"/>
                <a:gd name="f47" fmla="val 726"/>
                <a:gd name="f48" fmla="val 5882"/>
                <a:gd name="f49" fmla="val 710"/>
                <a:gd name="f50" fmla="val 5716"/>
                <a:gd name="f51" fmla="val 690"/>
                <a:gd name="f52" fmla="val 5544"/>
                <a:gd name="f53" fmla="val 668"/>
                <a:gd name="f54" fmla="val 5364"/>
                <a:gd name="f55" fmla="val 642"/>
                <a:gd name="f56" fmla="val 5176"/>
                <a:gd name="f57" fmla="val 612"/>
                <a:gd name="f58" fmla="val 4982"/>
                <a:gd name="f59" fmla="val 578"/>
                <a:gd name="f60" fmla="val 4778"/>
                <a:gd name="f61" fmla="val 540"/>
                <a:gd name="f62" fmla="val 4568"/>
                <a:gd name="f63" fmla="val 500"/>
                <a:gd name="f64" fmla="val 4348"/>
                <a:gd name="f65" fmla="val 454"/>
                <a:gd name="f66" fmla="val 4122"/>
                <a:gd name="f67" fmla="val 406"/>
                <a:gd name="f68" fmla="val 3886"/>
                <a:gd name="f69" fmla="val 354"/>
                <a:gd name="f70" fmla="val 3640"/>
                <a:gd name="f71" fmla="val 296"/>
                <a:gd name="f72" fmla="val 3396"/>
                <a:gd name="f73" fmla="val 240"/>
                <a:gd name="f74" fmla="val 3160"/>
                <a:gd name="f75" fmla="val 192"/>
                <a:gd name="f76" fmla="val 2934"/>
                <a:gd name="f77" fmla="val 148"/>
                <a:gd name="f78" fmla="val 2718"/>
                <a:gd name="f79" fmla="val 112"/>
                <a:gd name="f80" fmla="val 2512"/>
                <a:gd name="f81" fmla="val 82"/>
                <a:gd name="f82" fmla="val 2314"/>
                <a:gd name="f83" fmla="val 56"/>
                <a:gd name="f84" fmla="val 2126"/>
                <a:gd name="f85" fmla="val 36"/>
                <a:gd name="f86" fmla="val 1948"/>
                <a:gd name="f87" fmla="val 20"/>
                <a:gd name="f88" fmla="val 1776"/>
                <a:gd name="f89" fmla="val 10"/>
                <a:gd name="f90" fmla="val 1616"/>
                <a:gd name="f91" fmla="val 2"/>
                <a:gd name="f92" fmla="val 1462"/>
                <a:gd name="f93" fmla="val 1318"/>
                <a:gd name="f94" fmla="val 1182"/>
                <a:gd name="f95" fmla="val 4"/>
                <a:gd name="f96" fmla="val 1054"/>
                <a:gd name="f97" fmla="val 934"/>
                <a:gd name="f98" fmla="val 822"/>
                <a:gd name="f99" fmla="val 30"/>
                <a:gd name="f100" fmla="val 716"/>
                <a:gd name="f101" fmla="val 44"/>
                <a:gd name="f102" fmla="val 58"/>
                <a:gd name="f103" fmla="val 530"/>
                <a:gd name="f104" fmla="val 74"/>
                <a:gd name="f105" fmla="val 450"/>
                <a:gd name="f106" fmla="val 92"/>
                <a:gd name="f107" fmla="val 374"/>
                <a:gd name="f108" fmla="val 108"/>
                <a:gd name="f109" fmla="val 308"/>
                <a:gd name="f110" fmla="val 126"/>
                <a:gd name="f111" fmla="val 248"/>
                <a:gd name="f112" fmla="val 144"/>
                <a:gd name="f113" fmla="val 194"/>
                <a:gd name="f114" fmla="val 160"/>
                <a:gd name="f115" fmla="val 176"/>
                <a:gd name="f116" fmla="val 48"/>
                <a:gd name="f117" fmla="val 216"/>
                <a:gd name="f118" fmla="val 12"/>
                <a:gd name="f119" fmla="val 234"/>
                <a:gd name="f120" fmla="val 1186"/>
                <a:gd name="f121" fmla="val 510"/>
                <a:gd name="f122" fmla="+- 0 0 -90"/>
                <a:gd name="f123" fmla="*/ f3 1 8196"/>
                <a:gd name="f124" fmla="*/ f4 1 1192"/>
                <a:gd name="f125" fmla="+- f7 0 f5"/>
                <a:gd name="f126" fmla="+- f6 0 f5"/>
                <a:gd name="f127" fmla="*/ f122 f0 1"/>
                <a:gd name="f128" fmla="*/ f126 1 8196"/>
                <a:gd name="f129" fmla="*/ f125 1 1192"/>
                <a:gd name="f130" fmla="*/ 13004800 f126 1"/>
                <a:gd name="f131" fmla="*/ 812800 f125 1"/>
                <a:gd name="f132" fmla="*/ 12763500 f126 1"/>
                <a:gd name="f133" fmla="*/ 904875 f125 1"/>
                <a:gd name="f134" fmla="*/ 12506325 f126 1"/>
                <a:gd name="f135" fmla="*/ 984250 f125 1"/>
                <a:gd name="f136" fmla="*/ 12233275 f126 1"/>
                <a:gd name="f137" fmla="*/ 1057275 f125 1"/>
                <a:gd name="f138" fmla="*/ 11941175 f126 1"/>
                <a:gd name="f139" fmla="*/ 1114425 f125 1"/>
                <a:gd name="f140" fmla="*/ 11623675 f126 1"/>
                <a:gd name="f141" fmla="*/ 1158875 f125 1"/>
                <a:gd name="f142" fmla="*/ 11280775 f126 1"/>
                <a:gd name="f143" fmla="*/ 1190625 f125 1"/>
                <a:gd name="f144" fmla="*/ 10909300 f126 1"/>
                <a:gd name="f145" fmla="*/ 1209675 f125 1"/>
                <a:gd name="f146" fmla="*/ 10506075 f126 1"/>
                <a:gd name="f147" fmla="*/ 1206500 f125 1"/>
                <a:gd name="f148" fmla="*/ 10067925 f126 1"/>
                <a:gd name="f149" fmla="*/ 9591675 f126 1"/>
                <a:gd name="f150" fmla="*/ 1152525 f125 1"/>
                <a:gd name="f151" fmla="*/ 9074150 f126 1"/>
                <a:gd name="f152" fmla="*/ 1095375 f125 1"/>
                <a:gd name="f153" fmla="*/ 8515350 f126 1"/>
                <a:gd name="f154" fmla="*/ 1019175 f125 1"/>
                <a:gd name="f155" fmla="*/ 7908925 f126 1"/>
                <a:gd name="f156" fmla="*/ 917575 f125 1"/>
                <a:gd name="f157" fmla="*/ 7251700 f126 1"/>
                <a:gd name="f158" fmla="*/ 793750 f125 1"/>
                <a:gd name="f159" fmla="*/ 6543675 f126 1"/>
                <a:gd name="f160" fmla="*/ 644525 f125 1"/>
                <a:gd name="f161" fmla="*/ 5778500 f126 1"/>
                <a:gd name="f162" fmla="*/ 469900 f125 1"/>
                <a:gd name="f163" fmla="*/ 5391150 f126 1"/>
                <a:gd name="f164" fmla="*/ 381000 f125 1"/>
                <a:gd name="f165" fmla="*/ 4657725 f126 1"/>
                <a:gd name="f166" fmla="*/ 234950 f125 1"/>
                <a:gd name="f167" fmla="*/ 3987800 f126 1"/>
                <a:gd name="f168" fmla="*/ 130175 f125 1"/>
                <a:gd name="f169" fmla="*/ 3375025 f126 1"/>
                <a:gd name="f170" fmla="*/ 57150 f125 1"/>
                <a:gd name="f171" fmla="*/ 2819400 f126 1"/>
                <a:gd name="f172" fmla="*/ 15875 f125 1"/>
                <a:gd name="f173" fmla="*/ 2320925 f126 1"/>
                <a:gd name="f174" fmla="*/ 0 f125 1"/>
                <a:gd name="f175" fmla="*/ 1876425 f126 1"/>
                <a:gd name="f176" fmla="*/ 6350 f125 1"/>
                <a:gd name="f177" fmla="*/ 1482725 f126 1"/>
                <a:gd name="f178" fmla="*/ 31750 f125 1"/>
                <a:gd name="f179" fmla="*/ 1136650 f126 1"/>
                <a:gd name="f180" fmla="*/ 69850 f125 1"/>
                <a:gd name="f181" fmla="*/ 841375 f126 1"/>
                <a:gd name="f182" fmla="*/ 117475 f125 1"/>
                <a:gd name="f183" fmla="*/ 593725 f126 1"/>
                <a:gd name="f184" fmla="*/ 171450 f125 1"/>
                <a:gd name="f185" fmla="*/ 393700 f126 1"/>
                <a:gd name="f186" fmla="*/ 228600 f125 1"/>
                <a:gd name="f187" fmla="*/ 234950 f126 1"/>
                <a:gd name="f188" fmla="*/ 279400 f125 1"/>
                <a:gd name="f189" fmla="*/ 76200 f126 1"/>
                <a:gd name="f190" fmla="*/ 342900 f125 1"/>
                <a:gd name="f191" fmla="*/ 0 f126 1"/>
                <a:gd name="f192" fmla="*/ 1892300 f125 1"/>
                <a:gd name="f193" fmla="*/ 13011150 f126 1"/>
                <a:gd name="f194" fmla="*/ 1882775 f125 1"/>
                <a:gd name="f195" fmla="*/ 809625 f125 1"/>
                <a:gd name="f196" fmla="*/ f127 1 f2"/>
                <a:gd name="f197" fmla="*/ f130 1 8196"/>
                <a:gd name="f198" fmla="*/ f131 1 1192"/>
                <a:gd name="f199" fmla="*/ f132 1 8196"/>
                <a:gd name="f200" fmla="*/ f133 1 1192"/>
                <a:gd name="f201" fmla="*/ f134 1 8196"/>
                <a:gd name="f202" fmla="*/ f135 1 1192"/>
                <a:gd name="f203" fmla="*/ f136 1 8196"/>
                <a:gd name="f204" fmla="*/ f137 1 1192"/>
                <a:gd name="f205" fmla="*/ f138 1 8196"/>
                <a:gd name="f206" fmla="*/ f139 1 1192"/>
                <a:gd name="f207" fmla="*/ f140 1 8196"/>
                <a:gd name="f208" fmla="*/ f141 1 1192"/>
                <a:gd name="f209" fmla="*/ f142 1 8196"/>
                <a:gd name="f210" fmla="*/ f143 1 1192"/>
                <a:gd name="f211" fmla="*/ f144 1 8196"/>
                <a:gd name="f212" fmla="*/ f145 1 1192"/>
                <a:gd name="f213" fmla="*/ f146 1 8196"/>
                <a:gd name="f214" fmla="*/ f147 1 1192"/>
                <a:gd name="f215" fmla="*/ f148 1 8196"/>
                <a:gd name="f216" fmla="*/ f149 1 8196"/>
                <a:gd name="f217" fmla="*/ f150 1 1192"/>
                <a:gd name="f218" fmla="*/ f151 1 8196"/>
                <a:gd name="f219" fmla="*/ f152 1 1192"/>
                <a:gd name="f220" fmla="*/ f153 1 8196"/>
                <a:gd name="f221" fmla="*/ f154 1 1192"/>
                <a:gd name="f222" fmla="*/ f155 1 8196"/>
                <a:gd name="f223" fmla="*/ f156 1 1192"/>
                <a:gd name="f224" fmla="*/ f157 1 8196"/>
                <a:gd name="f225" fmla="*/ f158 1 1192"/>
                <a:gd name="f226" fmla="*/ f159 1 8196"/>
                <a:gd name="f227" fmla="*/ f160 1 1192"/>
                <a:gd name="f228" fmla="*/ f161 1 8196"/>
                <a:gd name="f229" fmla="*/ f162 1 1192"/>
                <a:gd name="f230" fmla="*/ f163 1 8196"/>
                <a:gd name="f231" fmla="*/ f164 1 1192"/>
                <a:gd name="f232" fmla="*/ f165 1 8196"/>
                <a:gd name="f233" fmla="*/ f166 1 1192"/>
                <a:gd name="f234" fmla="*/ f167 1 8196"/>
                <a:gd name="f235" fmla="*/ f168 1 1192"/>
                <a:gd name="f236" fmla="*/ f169 1 8196"/>
                <a:gd name="f237" fmla="*/ f170 1 1192"/>
                <a:gd name="f238" fmla="*/ f171 1 8196"/>
                <a:gd name="f239" fmla="*/ f172 1 1192"/>
                <a:gd name="f240" fmla="*/ f173 1 8196"/>
                <a:gd name="f241" fmla="*/ f174 1 1192"/>
                <a:gd name="f242" fmla="*/ f175 1 8196"/>
                <a:gd name="f243" fmla="*/ f176 1 1192"/>
                <a:gd name="f244" fmla="*/ f177 1 8196"/>
                <a:gd name="f245" fmla="*/ f178 1 1192"/>
                <a:gd name="f246" fmla="*/ f179 1 8196"/>
                <a:gd name="f247" fmla="*/ f180 1 1192"/>
                <a:gd name="f248" fmla="*/ f181 1 8196"/>
                <a:gd name="f249" fmla="*/ f182 1 1192"/>
                <a:gd name="f250" fmla="*/ f183 1 8196"/>
                <a:gd name="f251" fmla="*/ f184 1 1192"/>
                <a:gd name="f252" fmla="*/ f185 1 8196"/>
                <a:gd name="f253" fmla="*/ f186 1 1192"/>
                <a:gd name="f254" fmla="*/ f187 1 8196"/>
                <a:gd name="f255" fmla="*/ f188 1 1192"/>
                <a:gd name="f256" fmla="*/ f189 1 8196"/>
                <a:gd name="f257" fmla="*/ f190 1 1192"/>
                <a:gd name="f258" fmla="*/ f191 1 8196"/>
                <a:gd name="f259" fmla="*/ f192 1 1192"/>
                <a:gd name="f260" fmla="*/ f193 1 8196"/>
                <a:gd name="f261" fmla="*/ f194 1 1192"/>
                <a:gd name="f262" fmla="*/ f195 1 1192"/>
                <a:gd name="f263" fmla="*/ 0 1 f128"/>
                <a:gd name="f264" fmla="*/ f6 1 f128"/>
                <a:gd name="f265" fmla="*/ 0 1 f129"/>
                <a:gd name="f266" fmla="*/ f7 1 f129"/>
                <a:gd name="f267" fmla="+- f196 0 f1"/>
                <a:gd name="f268" fmla="*/ f197 1 f128"/>
                <a:gd name="f269" fmla="*/ f198 1 f129"/>
                <a:gd name="f270" fmla="*/ f199 1 f128"/>
                <a:gd name="f271" fmla="*/ f200 1 f129"/>
                <a:gd name="f272" fmla="*/ f201 1 f128"/>
                <a:gd name="f273" fmla="*/ f202 1 f129"/>
                <a:gd name="f274" fmla="*/ f203 1 f128"/>
                <a:gd name="f275" fmla="*/ f204 1 f129"/>
                <a:gd name="f276" fmla="*/ f205 1 f128"/>
                <a:gd name="f277" fmla="*/ f206 1 f129"/>
                <a:gd name="f278" fmla="*/ f207 1 f128"/>
                <a:gd name="f279" fmla="*/ f208 1 f129"/>
                <a:gd name="f280" fmla="*/ f209 1 f128"/>
                <a:gd name="f281" fmla="*/ f210 1 f129"/>
                <a:gd name="f282" fmla="*/ f211 1 f128"/>
                <a:gd name="f283" fmla="*/ f212 1 f129"/>
                <a:gd name="f284" fmla="*/ f213 1 f128"/>
                <a:gd name="f285" fmla="*/ f214 1 f129"/>
                <a:gd name="f286" fmla="*/ f215 1 f128"/>
                <a:gd name="f287" fmla="*/ f216 1 f128"/>
                <a:gd name="f288" fmla="*/ f217 1 f129"/>
                <a:gd name="f289" fmla="*/ f218 1 f128"/>
                <a:gd name="f290" fmla="*/ f219 1 f129"/>
                <a:gd name="f291" fmla="*/ f220 1 f128"/>
                <a:gd name="f292" fmla="*/ f221 1 f129"/>
                <a:gd name="f293" fmla="*/ f222 1 f128"/>
                <a:gd name="f294" fmla="*/ f223 1 f129"/>
                <a:gd name="f295" fmla="*/ f224 1 f128"/>
                <a:gd name="f296" fmla="*/ f225 1 f129"/>
                <a:gd name="f297" fmla="*/ f226 1 f128"/>
                <a:gd name="f298" fmla="*/ f227 1 f129"/>
                <a:gd name="f299" fmla="*/ f228 1 f128"/>
                <a:gd name="f300" fmla="*/ f229 1 f129"/>
                <a:gd name="f301" fmla="*/ f230 1 f128"/>
                <a:gd name="f302" fmla="*/ f231 1 f129"/>
                <a:gd name="f303" fmla="*/ f232 1 f128"/>
                <a:gd name="f304" fmla="*/ f233 1 f129"/>
                <a:gd name="f305" fmla="*/ f234 1 f128"/>
                <a:gd name="f306" fmla="*/ f235 1 f129"/>
                <a:gd name="f307" fmla="*/ f236 1 f128"/>
                <a:gd name="f308" fmla="*/ f237 1 f129"/>
                <a:gd name="f309" fmla="*/ f238 1 f128"/>
                <a:gd name="f310" fmla="*/ f239 1 f129"/>
                <a:gd name="f311" fmla="*/ f240 1 f128"/>
                <a:gd name="f312" fmla="*/ f241 1 f129"/>
                <a:gd name="f313" fmla="*/ f242 1 f128"/>
                <a:gd name="f314" fmla="*/ f243 1 f129"/>
                <a:gd name="f315" fmla="*/ f244 1 f128"/>
                <a:gd name="f316" fmla="*/ f245 1 f129"/>
                <a:gd name="f317" fmla="*/ f246 1 f128"/>
                <a:gd name="f318" fmla="*/ f247 1 f129"/>
                <a:gd name="f319" fmla="*/ f248 1 f128"/>
                <a:gd name="f320" fmla="*/ f249 1 f129"/>
                <a:gd name="f321" fmla="*/ f250 1 f128"/>
                <a:gd name="f322" fmla="*/ f251 1 f129"/>
                <a:gd name="f323" fmla="*/ f252 1 f128"/>
                <a:gd name="f324" fmla="*/ f253 1 f129"/>
                <a:gd name="f325" fmla="*/ f254 1 f128"/>
                <a:gd name="f326" fmla="*/ f255 1 f129"/>
                <a:gd name="f327" fmla="*/ f256 1 f128"/>
                <a:gd name="f328" fmla="*/ f257 1 f129"/>
                <a:gd name="f329" fmla="*/ f258 1 f128"/>
                <a:gd name="f330" fmla="*/ f259 1 f129"/>
                <a:gd name="f331" fmla="*/ f260 1 f128"/>
                <a:gd name="f332" fmla="*/ f261 1 f129"/>
                <a:gd name="f333" fmla="*/ f262 1 f129"/>
                <a:gd name="f334" fmla="*/ f263 f123 1"/>
                <a:gd name="f335" fmla="*/ f264 f123 1"/>
                <a:gd name="f336" fmla="*/ f266 f124 1"/>
                <a:gd name="f337" fmla="*/ f265 f124 1"/>
                <a:gd name="f338" fmla="*/ f268 f123 1"/>
                <a:gd name="f339" fmla="*/ f269 f124 1"/>
                <a:gd name="f340" fmla="*/ f270 f123 1"/>
                <a:gd name="f341" fmla="*/ f271 f124 1"/>
                <a:gd name="f342" fmla="*/ f272 f123 1"/>
                <a:gd name="f343" fmla="*/ f273 f124 1"/>
                <a:gd name="f344" fmla="*/ f274 f123 1"/>
                <a:gd name="f345" fmla="*/ f275 f124 1"/>
                <a:gd name="f346" fmla="*/ f276 f123 1"/>
                <a:gd name="f347" fmla="*/ f277 f124 1"/>
                <a:gd name="f348" fmla="*/ f278 f123 1"/>
                <a:gd name="f349" fmla="*/ f279 f124 1"/>
                <a:gd name="f350" fmla="*/ f280 f123 1"/>
                <a:gd name="f351" fmla="*/ f281 f124 1"/>
                <a:gd name="f352" fmla="*/ f282 f123 1"/>
                <a:gd name="f353" fmla="*/ f283 f124 1"/>
                <a:gd name="f354" fmla="*/ f284 f123 1"/>
                <a:gd name="f355" fmla="*/ f285 f124 1"/>
                <a:gd name="f356" fmla="*/ f286 f123 1"/>
                <a:gd name="f357" fmla="*/ f287 f123 1"/>
                <a:gd name="f358" fmla="*/ f288 f124 1"/>
                <a:gd name="f359" fmla="*/ f289 f123 1"/>
                <a:gd name="f360" fmla="*/ f290 f124 1"/>
                <a:gd name="f361" fmla="*/ f291 f123 1"/>
                <a:gd name="f362" fmla="*/ f292 f124 1"/>
                <a:gd name="f363" fmla="*/ f293 f123 1"/>
                <a:gd name="f364" fmla="*/ f294 f124 1"/>
                <a:gd name="f365" fmla="*/ f295 f123 1"/>
                <a:gd name="f366" fmla="*/ f296 f124 1"/>
                <a:gd name="f367" fmla="*/ f297 f123 1"/>
                <a:gd name="f368" fmla="*/ f298 f124 1"/>
                <a:gd name="f369" fmla="*/ f299 f123 1"/>
                <a:gd name="f370" fmla="*/ f300 f124 1"/>
                <a:gd name="f371" fmla="*/ f301 f123 1"/>
                <a:gd name="f372" fmla="*/ f302 f124 1"/>
                <a:gd name="f373" fmla="*/ f303 f123 1"/>
                <a:gd name="f374" fmla="*/ f304 f124 1"/>
                <a:gd name="f375" fmla="*/ f305 f123 1"/>
                <a:gd name="f376" fmla="*/ f306 f124 1"/>
                <a:gd name="f377" fmla="*/ f307 f123 1"/>
                <a:gd name="f378" fmla="*/ f308 f124 1"/>
                <a:gd name="f379" fmla="*/ f309 f123 1"/>
                <a:gd name="f380" fmla="*/ f310 f124 1"/>
                <a:gd name="f381" fmla="*/ f311 f123 1"/>
                <a:gd name="f382" fmla="*/ f312 f124 1"/>
                <a:gd name="f383" fmla="*/ f313 f123 1"/>
                <a:gd name="f384" fmla="*/ f314 f124 1"/>
                <a:gd name="f385" fmla="*/ f315 f123 1"/>
                <a:gd name="f386" fmla="*/ f316 f124 1"/>
                <a:gd name="f387" fmla="*/ f317 f123 1"/>
                <a:gd name="f388" fmla="*/ f318 f124 1"/>
                <a:gd name="f389" fmla="*/ f319 f123 1"/>
                <a:gd name="f390" fmla="*/ f320 f124 1"/>
                <a:gd name="f391" fmla="*/ f321 f123 1"/>
                <a:gd name="f392" fmla="*/ f322 f124 1"/>
                <a:gd name="f393" fmla="*/ f323 f123 1"/>
                <a:gd name="f394" fmla="*/ f324 f124 1"/>
                <a:gd name="f395" fmla="*/ f325 f123 1"/>
                <a:gd name="f396" fmla="*/ f326 f124 1"/>
                <a:gd name="f397" fmla="*/ f327 f123 1"/>
                <a:gd name="f398" fmla="*/ f328 f124 1"/>
                <a:gd name="f399" fmla="*/ f329 f123 1"/>
                <a:gd name="f400" fmla="*/ f330 f124 1"/>
                <a:gd name="f401" fmla="*/ f331 f123 1"/>
                <a:gd name="f402" fmla="*/ f332 f124 1"/>
                <a:gd name="f403" fmla="*/ f333 f1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7">
                  <a:pos x="f338" y="f339"/>
                </a:cxn>
                <a:cxn ang="f267">
                  <a:pos x="f340" y="f341"/>
                </a:cxn>
                <a:cxn ang="f267">
                  <a:pos x="f342" y="f343"/>
                </a:cxn>
                <a:cxn ang="f267">
                  <a:pos x="f344" y="f345"/>
                </a:cxn>
                <a:cxn ang="f267">
                  <a:pos x="f346" y="f347"/>
                </a:cxn>
                <a:cxn ang="f267">
                  <a:pos x="f348" y="f349"/>
                </a:cxn>
                <a:cxn ang="f267">
                  <a:pos x="f350" y="f351"/>
                </a:cxn>
                <a:cxn ang="f267">
                  <a:pos x="f352" y="f353"/>
                </a:cxn>
                <a:cxn ang="f267">
                  <a:pos x="f354" y="f355"/>
                </a:cxn>
                <a:cxn ang="f267">
                  <a:pos x="f356" y="f351"/>
                </a:cxn>
                <a:cxn ang="f267">
                  <a:pos x="f357" y="f358"/>
                </a:cxn>
                <a:cxn ang="f267">
                  <a:pos x="f359" y="f360"/>
                </a:cxn>
                <a:cxn ang="f267">
                  <a:pos x="f361" y="f362"/>
                </a:cxn>
                <a:cxn ang="f267">
                  <a:pos x="f363" y="f364"/>
                </a:cxn>
                <a:cxn ang="f267">
                  <a:pos x="f365" y="f366"/>
                </a:cxn>
                <a:cxn ang="f267">
                  <a:pos x="f367" y="f368"/>
                </a:cxn>
                <a:cxn ang="f267">
                  <a:pos x="f369" y="f370"/>
                </a:cxn>
                <a:cxn ang="f267">
                  <a:pos x="f371" y="f372"/>
                </a:cxn>
                <a:cxn ang="f267">
                  <a:pos x="f373" y="f374"/>
                </a:cxn>
                <a:cxn ang="f267">
                  <a:pos x="f375" y="f376"/>
                </a:cxn>
                <a:cxn ang="f267">
                  <a:pos x="f377" y="f378"/>
                </a:cxn>
                <a:cxn ang="f267">
                  <a:pos x="f379" y="f380"/>
                </a:cxn>
                <a:cxn ang="f267">
                  <a:pos x="f381" y="f382"/>
                </a:cxn>
                <a:cxn ang="f267">
                  <a:pos x="f383" y="f384"/>
                </a:cxn>
                <a:cxn ang="f267">
                  <a:pos x="f385" y="f386"/>
                </a:cxn>
                <a:cxn ang="f267">
                  <a:pos x="f387" y="f388"/>
                </a:cxn>
                <a:cxn ang="f267">
                  <a:pos x="f389" y="f390"/>
                </a:cxn>
                <a:cxn ang="f267">
                  <a:pos x="f391" y="f392"/>
                </a:cxn>
                <a:cxn ang="f267">
                  <a:pos x="f393" y="f394"/>
                </a:cxn>
                <a:cxn ang="f267">
                  <a:pos x="f395" y="f396"/>
                </a:cxn>
                <a:cxn ang="f267">
                  <a:pos x="f397" y="f398"/>
                </a:cxn>
                <a:cxn ang="f267">
                  <a:pos x="f399" y="f372"/>
                </a:cxn>
                <a:cxn ang="f267">
                  <a:pos x="f338" y="f400"/>
                </a:cxn>
                <a:cxn ang="f267">
                  <a:pos x="f401" y="f402"/>
                </a:cxn>
                <a:cxn ang="f267">
                  <a:pos x="f401" y="f403"/>
                </a:cxn>
                <a:cxn ang="f267">
                  <a:pos x="f338" y="f339"/>
                </a:cxn>
              </a:cxnLst>
              <a:rect l="f334" t="f337" r="f335" b="f336"/>
              <a:pathLst>
                <a:path w="8196" h="1192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7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3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5"/>
                  </a:lnTo>
                  <a:lnTo>
                    <a:pt x="f93" y="f5"/>
                  </a:lnTo>
                  <a:lnTo>
                    <a:pt x="f94" y="f95"/>
                  </a:lnTo>
                  <a:lnTo>
                    <a:pt x="f96" y="f89"/>
                  </a:lnTo>
                  <a:lnTo>
                    <a:pt x="f97" y="f8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7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77" y="f115"/>
                  </a:lnTo>
                  <a:lnTo>
                    <a:pt x="f108" y="f75"/>
                  </a:lnTo>
                  <a:lnTo>
                    <a:pt x="f116" y="f117"/>
                  </a:lnTo>
                  <a:lnTo>
                    <a:pt x="f118" y="f119"/>
                  </a:lnTo>
                  <a:lnTo>
                    <a:pt x="f5" y="f73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120"/>
                  </a:lnTo>
                  <a:lnTo>
                    <a:pt x="f6" y="f121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</p:grp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B69E9F1-9C24-42CA-B738-0E037821BA0D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1219201" y="3581403"/>
            <a:ext cx="4470404" cy="1904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en-US" sz="18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21">
            <a:extLst>
              <a:ext uri="{FF2B5EF4-FFF2-40B4-BE49-F238E27FC236}">
                <a16:creationId xmlns:a16="http://schemas.microsoft.com/office/drawing/2014/main" id="{B8D4D3E9-6FF2-44BC-8856-49DBF97DBC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1" y="2286000"/>
            <a:ext cx="4470404" cy="1252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32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1D94561-5E06-492E-A503-A238081831C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02619" y="1828801"/>
            <a:ext cx="5205435" cy="38100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273048" marR="0" lvl="0" indent="-273048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ymbol" pitchFamily="18"/>
              <a:buChar char=""/>
              <a:tabLst/>
              <a:defRPr lang="en-US" sz="22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1pPr>
            <a:lvl2pPr marL="576264" marR="0" lvl="1" indent="-273048" fontAlgn="auto"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buSzPct val="100000"/>
              <a:buFont typeface="Symbol" pitchFamily="18"/>
              <a:buChar char=""/>
              <a:tabLst/>
              <a:defRPr lang="en-US" sz="20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2pPr>
            <a:lvl3pPr marL="855658" marR="0" lvl="2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ymbol" pitchFamily="18"/>
              <a:buChar char=""/>
              <a:tabLst/>
              <a:defRPr lang="en-US" sz="18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3pPr>
            <a:lvl4pPr marL="1143000" marR="0" lvl="3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ymbol" pitchFamily="18"/>
              <a:buChar char=""/>
              <a:tabLst/>
              <a:defRPr lang="en-US" sz="16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4pPr>
            <a:lvl5pPr marL="1462089" marR="0" lvl="4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ymbol" pitchFamily="18"/>
              <a:buChar char=""/>
              <a:tabLst/>
              <a:defRPr lang="en-US" sz="16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E26527EB-71DF-4B5F-9CAD-7E9EEB338E41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6885517" y="6249989"/>
            <a:ext cx="504824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D610FEBE-CC89-4CFB-8746-69C2496CDBEC}" type="datetime1">
              <a:rPr lang="en-US"/>
              <a:pPr lvl="0"/>
              <a:t>2/9/2021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5821904E-DB77-4A9A-90ED-98335886368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58239" y="6249989"/>
            <a:ext cx="504825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4227C537-95F0-40A7-97A1-EA26829C3C5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321295" y="6249989"/>
            <a:ext cx="154939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F0CFDB60-1CB9-45F4-8ABF-F1F286209269}" type="slidenum"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BA0703-BCF1-4DFC-911C-8FA063673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58" y="5796592"/>
            <a:ext cx="3247607" cy="8325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TextBox 1">
            <a:extLst>
              <a:ext uri="{FF2B5EF4-FFF2-40B4-BE49-F238E27FC236}">
                <a16:creationId xmlns:a16="http://schemas.microsoft.com/office/drawing/2014/main" id="{F03AB7E8-599E-46F9-9AC5-D9CD3C17E21C}"/>
              </a:ext>
            </a:extLst>
          </p:cNvPr>
          <p:cNvSpPr txBox="1"/>
          <p:nvPr/>
        </p:nvSpPr>
        <p:spPr>
          <a:xfrm>
            <a:off x="4155022" y="6182322"/>
            <a:ext cx="8036977" cy="5238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45710" rIns="91412" bIns="4571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205E86"/>
                </a:solidFill>
                <a:uFillTx/>
                <a:latin typeface="Lucida Calligraphy" pitchFamily="66"/>
                <a:ea typeface=""/>
                <a:cs typeface="Arial"/>
              </a:rPr>
              <a:t>Fix It All With  a “Total Call”</a:t>
            </a:r>
          </a:p>
        </p:txBody>
      </p:sp>
    </p:spTree>
    <p:extLst>
      <p:ext uri="{BB962C8B-B14F-4D97-AF65-F5344CB8AC3E}">
        <p14:creationId xmlns:p14="http://schemas.microsoft.com/office/powerpoint/2010/main" val="265675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544B07C9-6813-4931-9D4C-F65D1AC3F316}"/>
              </a:ext>
            </a:extLst>
          </p:cNvPr>
          <p:cNvSpPr/>
          <p:nvPr/>
        </p:nvSpPr>
        <p:spPr>
          <a:xfrm>
            <a:off x="304800" y="228600"/>
            <a:ext cx="11595104" cy="6035670"/>
          </a:xfrm>
          <a:custGeom>
            <a:avLst>
              <a:gd name="f10" fmla="val 27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27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ndara"/>
              <a:ea typeface=""/>
              <a:cs typeface=""/>
            </a:endParaRP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0DAE0ACB-CCDC-460A-BD86-D5A96052A526}"/>
              </a:ext>
            </a:extLst>
          </p:cNvPr>
          <p:cNvGrpSpPr/>
          <p:nvPr/>
        </p:nvGrpSpPr>
        <p:grpSpPr>
          <a:xfrm>
            <a:off x="281512" y="5354635"/>
            <a:ext cx="11631083" cy="1330323"/>
            <a:chOff x="211134" y="5354634"/>
            <a:chExt cx="8723312" cy="1330323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C275F22B-84DE-458B-9397-683B78B5F486}"/>
                </a:ext>
              </a:extLst>
            </p:cNvPr>
            <p:cNvSpPr/>
            <p:nvPr/>
          </p:nvSpPr>
          <p:spPr>
            <a:xfrm>
              <a:off x="6054352" y="5499722"/>
              <a:ext cx="2880094" cy="714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06"/>
                <a:gd name="f7" fmla="val 640"/>
                <a:gd name="f8" fmla="val 2700"/>
                <a:gd name="f9" fmla="val 2586"/>
                <a:gd name="f10" fmla="val 18"/>
                <a:gd name="f11" fmla="val 2470"/>
                <a:gd name="f12" fmla="val 38"/>
                <a:gd name="f13" fmla="val 2352"/>
                <a:gd name="f14" fmla="val 60"/>
                <a:gd name="f15" fmla="val 2230"/>
                <a:gd name="f16" fmla="val 82"/>
                <a:gd name="f17" fmla="val 2106"/>
                <a:gd name="f18" fmla="val 108"/>
                <a:gd name="f19" fmla="val 1978"/>
                <a:gd name="f20" fmla="val 134"/>
                <a:gd name="f21" fmla="val 1848"/>
                <a:gd name="f22" fmla="val 164"/>
                <a:gd name="f23" fmla="val 1714"/>
                <a:gd name="f24" fmla="val 194"/>
                <a:gd name="f25" fmla="val 1472"/>
                <a:gd name="f26" fmla="val 252"/>
                <a:gd name="f27" fmla="val 1236"/>
                <a:gd name="f28" fmla="val 304"/>
                <a:gd name="f29" fmla="val 1010"/>
                <a:gd name="f30" fmla="val 352"/>
                <a:gd name="f31" fmla="val 792"/>
                <a:gd name="f32" fmla="val 398"/>
                <a:gd name="f33" fmla="val 584"/>
                <a:gd name="f34" fmla="val 438"/>
                <a:gd name="f35" fmla="val 382"/>
                <a:gd name="f36" fmla="val 474"/>
                <a:gd name="f37" fmla="val 188"/>
                <a:gd name="f38" fmla="val 508"/>
                <a:gd name="f39" fmla="val 538"/>
                <a:gd name="f40" fmla="val 130"/>
                <a:gd name="f41" fmla="val 556"/>
                <a:gd name="f42" fmla="val 254"/>
                <a:gd name="f43" fmla="val 572"/>
                <a:gd name="f44" fmla="val 374"/>
                <a:gd name="f45" fmla="val 586"/>
                <a:gd name="f46" fmla="val 492"/>
                <a:gd name="f47" fmla="val 598"/>
                <a:gd name="f48" fmla="val 606"/>
                <a:gd name="f49" fmla="val 610"/>
                <a:gd name="f50" fmla="val 716"/>
                <a:gd name="f51" fmla="val 618"/>
                <a:gd name="f52" fmla="val 822"/>
                <a:gd name="f53" fmla="val 626"/>
                <a:gd name="f54" fmla="val 926"/>
                <a:gd name="f55" fmla="val 632"/>
                <a:gd name="f56" fmla="val 1028"/>
                <a:gd name="f57" fmla="val 636"/>
                <a:gd name="f58" fmla="val 1126"/>
                <a:gd name="f59" fmla="val 638"/>
                <a:gd name="f60" fmla="val 1220"/>
                <a:gd name="f61" fmla="val 1312"/>
                <a:gd name="f62" fmla="val 1402"/>
                <a:gd name="f63" fmla="val 1490"/>
                <a:gd name="f64" fmla="val 1574"/>
                <a:gd name="f65" fmla="val 1656"/>
                <a:gd name="f66" fmla="val 1734"/>
                <a:gd name="f67" fmla="val 620"/>
                <a:gd name="f68" fmla="val 1812"/>
                <a:gd name="f69" fmla="val 612"/>
                <a:gd name="f70" fmla="val 1886"/>
                <a:gd name="f71" fmla="val 602"/>
                <a:gd name="f72" fmla="val 1960"/>
                <a:gd name="f73" fmla="val 592"/>
                <a:gd name="f74" fmla="val 2030"/>
                <a:gd name="f75" fmla="val 580"/>
                <a:gd name="f76" fmla="val 2100"/>
                <a:gd name="f77" fmla="val 568"/>
                <a:gd name="f78" fmla="val 2166"/>
                <a:gd name="f79" fmla="val 554"/>
                <a:gd name="f80" fmla="val 2232"/>
                <a:gd name="f81" fmla="val 540"/>
                <a:gd name="f82" fmla="val 2296"/>
                <a:gd name="f83" fmla="val 524"/>
                <a:gd name="f84" fmla="val 2358"/>
                <a:gd name="f85" fmla="val 2418"/>
                <a:gd name="f86" fmla="val 490"/>
                <a:gd name="f87" fmla="val 2478"/>
                <a:gd name="f88" fmla="val 472"/>
                <a:gd name="f89" fmla="val 2592"/>
                <a:gd name="f90" fmla="val 432"/>
                <a:gd name="f91" fmla="val 2702"/>
                <a:gd name="f92" fmla="val 390"/>
                <a:gd name="f93" fmla="val 388"/>
                <a:gd name="f94" fmla="+- 0 0 -90"/>
                <a:gd name="f95" fmla="*/ f3 1 2706"/>
                <a:gd name="f96" fmla="*/ f4 1 640"/>
                <a:gd name="f97" fmla="+- f7 0 f5"/>
                <a:gd name="f98" fmla="+- f6 0 f5"/>
                <a:gd name="f99" fmla="*/ f94 f0 1"/>
                <a:gd name="f100" fmla="*/ f98 1 2706"/>
                <a:gd name="f101" fmla="*/ f97 1 640"/>
                <a:gd name="f102" fmla="*/ 4286250 f98 1"/>
                <a:gd name="f103" fmla="*/ 0 f97 1"/>
                <a:gd name="f104" fmla="*/ 4105275 f98 1"/>
                <a:gd name="f105" fmla="*/ 28575 f97 1"/>
                <a:gd name="f106" fmla="*/ 3921125 f98 1"/>
                <a:gd name="f107" fmla="*/ 60325 f97 1"/>
                <a:gd name="f108" fmla="*/ 3733800 f98 1"/>
                <a:gd name="f109" fmla="*/ 95250 f97 1"/>
                <a:gd name="f110" fmla="*/ 3540125 f98 1"/>
                <a:gd name="f111" fmla="*/ 130175 f97 1"/>
                <a:gd name="f112" fmla="*/ 3343275 f98 1"/>
                <a:gd name="f113" fmla="*/ 171450 f97 1"/>
                <a:gd name="f114" fmla="*/ 3140075 f98 1"/>
                <a:gd name="f115" fmla="*/ 212725 f97 1"/>
                <a:gd name="f116" fmla="*/ 2933700 f98 1"/>
                <a:gd name="f117" fmla="*/ 260350 f97 1"/>
                <a:gd name="f118" fmla="*/ 2720975 f98 1"/>
                <a:gd name="f119" fmla="*/ 307975 f97 1"/>
                <a:gd name="f120" fmla="*/ 2336800 f98 1"/>
                <a:gd name="f121" fmla="*/ 400050 f97 1"/>
                <a:gd name="f122" fmla="*/ 1962150 f98 1"/>
                <a:gd name="f123" fmla="*/ 482600 f97 1"/>
                <a:gd name="f124" fmla="*/ 1603375 f98 1"/>
                <a:gd name="f125" fmla="*/ 558800 f97 1"/>
                <a:gd name="f126" fmla="*/ 1257300 f98 1"/>
                <a:gd name="f127" fmla="*/ 631825 f97 1"/>
                <a:gd name="f128" fmla="*/ 927100 f98 1"/>
                <a:gd name="f129" fmla="*/ 695325 f97 1"/>
                <a:gd name="f130" fmla="*/ 606425 f98 1"/>
                <a:gd name="f131" fmla="*/ 752475 f97 1"/>
                <a:gd name="f132" fmla="*/ 298450 f98 1"/>
                <a:gd name="f133" fmla="*/ 806450 f97 1"/>
                <a:gd name="f134" fmla="*/ 0 f98 1"/>
                <a:gd name="f135" fmla="*/ 854075 f97 1"/>
                <a:gd name="f136" fmla="*/ 206375 f98 1"/>
                <a:gd name="f137" fmla="*/ 882650 f97 1"/>
                <a:gd name="f138" fmla="*/ 403225 f98 1"/>
                <a:gd name="f139" fmla="*/ 908050 f97 1"/>
                <a:gd name="f140" fmla="*/ 593725 f98 1"/>
                <a:gd name="f141" fmla="*/ 930275 f97 1"/>
                <a:gd name="f142" fmla="*/ 781050 f98 1"/>
                <a:gd name="f143" fmla="*/ 949325 f97 1"/>
                <a:gd name="f144" fmla="*/ 962025 f98 1"/>
                <a:gd name="f145" fmla="*/ 968375 f97 1"/>
                <a:gd name="f146" fmla="*/ 1136650 f98 1"/>
                <a:gd name="f147" fmla="*/ 981075 f97 1"/>
                <a:gd name="f148" fmla="*/ 1304925 f98 1"/>
                <a:gd name="f149" fmla="*/ 993775 f97 1"/>
                <a:gd name="f150" fmla="*/ 1470025 f98 1"/>
                <a:gd name="f151" fmla="*/ 1003300 f97 1"/>
                <a:gd name="f152" fmla="*/ 1631950 f98 1"/>
                <a:gd name="f153" fmla="*/ 1009650 f97 1"/>
                <a:gd name="f154" fmla="*/ 1787525 f98 1"/>
                <a:gd name="f155" fmla="*/ 1012825 f97 1"/>
                <a:gd name="f156" fmla="*/ 1936750 f98 1"/>
                <a:gd name="f157" fmla="*/ 1016000 f97 1"/>
                <a:gd name="f158" fmla="*/ 2082800 f98 1"/>
                <a:gd name="f159" fmla="*/ 2225675 f98 1"/>
                <a:gd name="f160" fmla="*/ 2365375 f98 1"/>
                <a:gd name="f161" fmla="*/ 2498725 f98 1"/>
                <a:gd name="f162" fmla="*/ 2628900 f98 1"/>
                <a:gd name="f163" fmla="*/ 2752725 f98 1"/>
                <a:gd name="f164" fmla="*/ 984250 f97 1"/>
                <a:gd name="f165" fmla="*/ 2876550 f98 1"/>
                <a:gd name="f166" fmla="*/ 971550 f97 1"/>
                <a:gd name="f167" fmla="*/ 2994025 f98 1"/>
                <a:gd name="f168" fmla="*/ 955675 f97 1"/>
                <a:gd name="f169" fmla="*/ 3111500 f98 1"/>
                <a:gd name="f170" fmla="*/ 939800 f97 1"/>
                <a:gd name="f171" fmla="*/ 3222625 f98 1"/>
                <a:gd name="f172" fmla="*/ 920750 f97 1"/>
                <a:gd name="f173" fmla="*/ 3333750 f98 1"/>
                <a:gd name="f174" fmla="*/ 901700 f97 1"/>
                <a:gd name="f175" fmla="*/ 3438525 f98 1"/>
                <a:gd name="f176" fmla="*/ 879475 f97 1"/>
                <a:gd name="f177" fmla="*/ 3543300 f98 1"/>
                <a:gd name="f178" fmla="*/ 857250 f97 1"/>
                <a:gd name="f179" fmla="*/ 3644900 f98 1"/>
                <a:gd name="f180" fmla="*/ 831850 f97 1"/>
                <a:gd name="f181" fmla="*/ 3743325 f98 1"/>
                <a:gd name="f182" fmla="*/ 3838575 f98 1"/>
                <a:gd name="f183" fmla="*/ 777875 f97 1"/>
                <a:gd name="f184" fmla="*/ 3933825 f98 1"/>
                <a:gd name="f185" fmla="*/ 749300 f97 1"/>
                <a:gd name="f186" fmla="*/ 4114800 f98 1"/>
                <a:gd name="f187" fmla="*/ 685800 f97 1"/>
                <a:gd name="f188" fmla="*/ 4289425 f98 1"/>
                <a:gd name="f189" fmla="*/ 619125 f97 1"/>
                <a:gd name="f190" fmla="*/ 4295775 f98 1"/>
                <a:gd name="f191" fmla="*/ 615950 f97 1"/>
                <a:gd name="f192" fmla="*/ f99 1 f2"/>
                <a:gd name="f193" fmla="*/ f102 1 2706"/>
                <a:gd name="f194" fmla="*/ f103 1 640"/>
                <a:gd name="f195" fmla="*/ f104 1 2706"/>
                <a:gd name="f196" fmla="*/ f105 1 640"/>
                <a:gd name="f197" fmla="*/ f106 1 2706"/>
                <a:gd name="f198" fmla="*/ f107 1 640"/>
                <a:gd name="f199" fmla="*/ f108 1 2706"/>
                <a:gd name="f200" fmla="*/ f109 1 640"/>
                <a:gd name="f201" fmla="*/ f110 1 2706"/>
                <a:gd name="f202" fmla="*/ f111 1 640"/>
                <a:gd name="f203" fmla="*/ f112 1 2706"/>
                <a:gd name="f204" fmla="*/ f113 1 640"/>
                <a:gd name="f205" fmla="*/ f114 1 2706"/>
                <a:gd name="f206" fmla="*/ f115 1 640"/>
                <a:gd name="f207" fmla="*/ f116 1 2706"/>
                <a:gd name="f208" fmla="*/ f117 1 640"/>
                <a:gd name="f209" fmla="*/ f118 1 2706"/>
                <a:gd name="f210" fmla="*/ f119 1 640"/>
                <a:gd name="f211" fmla="*/ f120 1 2706"/>
                <a:gd name="f212" fmla="*/ f121 1 640"/>
                <a:gd name="f213" fmla="*/ f122 1 2706"/>
                <a:gd name="f214" fmla="*/ f123 1 640"/>
                <a:gd name="f215" fmla="*/ f124 1 2706"/>
                <a:gd name="f216" fmla="*/ f125 1 640"/>
                <a:gd name="f217" fmla="*/ f126 1 2706"/>
                <a:gd name="f218" fmla="*/ f127 1 640"/>
                <a:gd name="f219" fmla="*/ f128 1 2706"/>
                <a:gd name="f220" fmla="*/ f129 1 640"/>
                <a:gd name="f221" fmla="*/ f130 1 2706"/>
                <a:gd name="f222" fmla="*/ f131 1 640"/>
                <a:gd name="f223" fmla="*/ f132 1 2706"/>
                <a:gd name="f224" fmla="*/ f133 1 640"/>
                <a:gd name="f225" fmla="*/ f134 1 2706"/>
                <a:gd name="f226" fmla="*/ f135 1 640"/>
                <a:gd name="f227" fmla="*/ f136 1 2706"/>
                <a:gd name="f228" fmla="*/ f137 1 640"/>
                <a:gd name="f229" fmla="*/ f138 1 2706"/>
                <a:gd name="f230" fmla="*/ f139 1 640"/>
                <a:gd name="f231" fmla="*/ f140 1 2706"/>
                <a:gd name="f232" fmla="*/ f141 1 640"/>
                <a:gd name="f233" fmla="*/ f142 1 2706"/>
                <a:gd name="f234" fmla="*/ f143 1 640"/>
                <a:gd name="f235" fmla="*/ f144 1 2706"/>
                <a:gd name="f236" fmla="*/ f145 1 640"/>
                <a:gd name="f237" fmla="*/ f146 1 2706"/>
                <a:gd name="f238" fmla="*/ f147 1 640"/>
                <a:gd name="f239" fmla="*/ f148 1 2706"/>
                <a:gd name="f240" fmla="*/ f149 1 640"/>
                <a:gd name="f241" fmla="*/ f150 1 2706"/>
                <a:gd name="f242" fmla="*/ f151 1 640"/>
                <a:gd name="f243" fmla="*/ f152 1 2706"/>
                <a:gd name="f244" fmla="*/ f153 1 640"/>
                <a:gd name="f245" fmla="*/ f154 1 2706"/>
                <a:gd name="f246" fmla="*/ f155 1 640"/>
                <a:gd name="f247" fmla="*/ f156 1 2706"/>
                <a:gd name="f248" fmla="*/ f157 1 640"/>
                <a:gd name="f249" fmla="*/ f158 1 2706"/>
                <a:gd name="f250" fmla="*/ f159 1 2706"/>
                <a:gd name="f251" fmla="*/ f160 1 2706"/>
                <a:gd name="f252" fmla="*/ f161 1 2706"/>
                <a:gd name="f253" fmla="*/ f162 1 2706"/>
                <a:gd name="f254" fmla="*/ f163 1 2706"/>
                <a:gd name="f255" fmla="*/ f164 1 640"/>
                <a:gd name="f256" fmla="*/ f165 1 2706"/>
                <a:gd name="f257" fmla="*/ f166 1 640"/>
                <a:gd name="f258" fmla="*/ f167 1 2706"/>
                <a:gd name="f259" fmla="*/ f168 1 640"/>
                <a:gd name="f260" fmla="*/ f169 1 2706"/>
                <a:gd name="f261" fmla="*/ f170 1 640"/>
                <a:gd name="f262" fmla="*/ f171 1 2706"/>
                <a:gd name="f263" fmla="*/ f172 1 640"/>
                <a:gd name="f264" fmla="*/ f173 1 2706"/>
                <a:gd name="f265" fmla="*/ f174 1 640"/>
                <a:gd name="f266" fmla="*/ f175 1 2706"/>
                <a:gd name="f267" fmla="*/ f176 1 640"/>
                <a:gd name="f268" fmla="*/ f177 1 2706"/>
                <a:gd name="f269" fmla="*/ f178 1 640"/>
                <a:gd name="f270" fmla="*/ f179 1 2706"/>
                <a:gd name="f271" fmla="*/ f180 1 640"/>
                <a:gd name="f272" fmla="*/ f181 1 2706"/>
                <a:gd name="f273" fmla="*/ f182 1 2706"/>
                <a:gd name="f274" fmla="*/ f183 1 640"/>
                <a:gd name="f275" fmla="*/ f184 1 2706"/>
                <a:gd name="f276" fmla="*/ f185 1 640"/>
                <a:gd name="f277" fmla="*/ f186 1 2706"/>
                <a:gd name="f278" fmla="*/ f187 1 640"/>
                <a:gd name="f279" fmla="*/ f188 1 2706"/>
                <a:gd name="f280" fmla="*/ f189 1 640"/>
                <a:gd name="f281" fmla="*/ f190 1 2706"/>
                <a:gd name="f282" fmla="*/ f191 1 640"/>
                <a:gd name="f283" fmla="*/ 0 1 f100"/>
                <a:gd name="f284" fmla="*/ f6 1 f100"/>
                <a:gd name="f285" fmla="*/ 0 1 f101"/>
                <a:gd name="f286" fmla="*/ f7 1 f101"/>
                <a:gd name="f287" fmla="+- f192 0 f1"/>
                <a:gd name="f288" fmla="*/ f193 1 f100"/>
                <a:gd name="f289" fmla="*/ f194 1 f101"/>
                <a:gd name="f290" fmla="*/ f195 1 f100"/>
                <a:gd name="f291" fmla="*/ f196 1 f101"/>
                <a:gd name="f292" fmla="*/ f197 1 f100"/>
                <a:gd name="f293" fmla="*/ f198 1 f101"/>
                <a:gd name="f294" fmla="*/ f199 1 f100"/>
                <a:gd name="f295" fmla="*/ f200 1 f101"/>
                <a:gd name="f296" fmla="*/ f201 1 f100"/>
                <a:gd name="f297" fmla="*/ f202 1 f101"/>
                <a:gd name="f298" fmla="*/ f203 1 f100"/>
                <a:gd name="f299" fmla="*/ f204 1 f101"/>
                <a:gd name="f300" fmla="*/ f205 1 f100"/>
                <a:gd name="f301" fmla="*/ f206 1 f101"/>
                <a:gd name="f302" fmla="*/ f207 1 f100"/>
                <a:gd name="f303" fmla="*/ f208 1 f101"/>
                <a:gd name="f304" fmla="*/ f209 1 f100"/>
                <a:gd name="f305" fmla="*/ f210 1 f101"/>
                <a:gd name="f306" fmla="*/ f211 1 f100"/>
                <a:gd name="f307" fmla="*/ f212 1 f101"/>
                <a:gd name="f308" fmla="*/ f213 1 f100"/>
                <a:gd name="f309" fmla="*/ f214 1 f101"/>
                <a:gd name="f310" fmla="*/ f215 1 f100"/>
                <a:gd name="f311" fmla="*/ f216 1 f101"/>
                <a:gd name="f312" fmla="*/ f217 1 f100"/>
                <a:gd name="f313" fmla="*/ f218 1 f101"/>
                <a:gd name="f314" fmla="*/ f219 1 f100"/>
                <a:gd name="f315" fmla="*/ f220 1 f101"/>
                <a:gd name="f316" fmla="*/ f221 1 f100"/>
                <a:gd name="f317" fmla="*/ f222 1 f101"/>
                <a:gd name="f318" fmla="*/ f223 1 f100"/>
                <a:gd name="f319" fmla="*/ f224 1 f101"/>
                <a:gd name="f320" fmla="*/ f225 1 f100"/>
                <a:gd name="f321" fmla="*/ f226 1 f101"/>
                <a:gd name="f322" fmla="*/ f227 1 f100"/>
                <a:gd name="f323" fmla="*/ f228 1 f101"/>
                <a:gd name="f324" fmla="*/ f229 1 f100"/>
                <a:gd name="f325" fmla="*/ f230 1 f101"/>
                <a:gd name="f326" fmla="*/ f231 1 f100"/>
                <a:gd name="f327" fmla="*/ f232 1 f101"/>
                <a:gd name="f328" fmla="*/ f233 1 f100"/>
                <a:gd name="f329" fmla="*/ f234 1 f101"/>
                <a:gd name="f330" fmla="*/ f235 1 f100"/>
                <a:gd name="f331" fmla="*/ f236 1 f101"/>
                <a:gd name="f332" fmla="*/ f237 1 f100"/>
                <a:gd name="f333" fmla="*/ f238 1 f101"/>
                <a:gd name="f334" fmla="*/ f239 1 f100"/>
                <a:gd name="f335" fmla="*/ f240 1 f101"/>
                <a:gd name="f336" fmla="*/ f241 1 f100"/>
                <a:gd name="f337" fmla="*/ f242 1 f101"/>
                <a:gd name="f338" fmla="*/ f243 1 f100"/>
                <a:gd name="f339" fmla="*/ f244 1 f101"/>
                <a:gd name="f340" fmla="*/ f245 1 f100"/>
                <a:gd name="f341" fmla="*/ f246 1 f101"/>
                <a:gd name="f342" fmla="*/ f247 1 f100"/>
                <a:gd name="f343" fmla="*/ f248 1 f101"/>
                <a:gd name="f344" fmla="*/ f249 1 f100"/>
                <a:gd name="f345" fmla="*/ f250 1 f100"/>
                <a:gd name="f346" fmla="*/ f251 1 f100"/>
                <a:gd name="f347" fmla="*/ f252 1 f100"/>
                <a:gd name="f348" fmla="*/ f253 1 f100"/>
                <a:gd name="f349" fmla="*/ f254 1 f100"/>
                <a:gd name="f350" fmla="*/ f255 1 f101"/>
                <a:gd name="f351" fmla="*/ f256 1 f100"/>
                <a:gd name="f352" fmla="*/ f257 1 f101"/>
                <a:gd name="f353" fmla="*/ f258 1 f100"/>
                <a:gd name="f354" fmla="*/ f259 1 f101"/>
                <a:gd name="f355" fmla="*/ f260 1 f100"/>
                <a:gd name="f356" fmla="*/ f261 1 f101"/>
                <a:gd name="f357" fmla="*/ f262 1 f100"/>
                <a:gd name="f358" fmla="*/ f263 1 f101"/>
                <a:gd name="f359" fmla="*/ f264 1 f100"/>
                <a:gd name="f360" fmla="*/ f265 1 f101"/>
                <a:gd name="f361" fmla="*/ f266 1 f100"/>
                <a:gd name="f362" fmla="*/ f267 1 f101"/>
                <a:gd name="f363" fmla="*/ f268 1 f100"/>
                <a:gd name="f364" fmla="*/ f269 1 f101"/>
                <a:gd name="f365" fmla="*/ f270 1 f100"/>
                <a:gd name="f366" fmla="*/ f271 1 f101"/>
                <a:gd name="f367" fmla="*/ f272 1 f100"/>
                <a:gd name="f368" fmla="*/ f273 1 f100"/>
                <a:gd name="f369" fmla="*/ f274 1 f101"/>
                <a:gd name="f370" fmla="*/ f275 1 f100"/>
                <a:gd name="f371" fmla="*/ f276 1 f101"/>
                <a:gd name="f372" fmla="*/ f277 1 f100"/>
                <a:gd name="f373" fmla="*/ f278 1 f101"/>
                <a:gd name="f374" fmla="*/ f279 1 f100"/>
                <a:gd name="f375" fmla="*/ f280 1 f101"/>
                <a:gd name="f376" fmla="*/ f281 1 f100"/>
                <a:gd name="f377" fmla="*/ f282 1 f101"/>
                <a:gd name="f378" fmla="*/ f283 f95 1"/>
                <a:gd name="f379" fmla="*/ f284 f95 1"/>
                <a:gd name="f380" fmla="*/ f286 f96 1"/>
                <a:gd name="f381" fmla="*/ f285 f96 1"/>
                <a:gd name="f382" fmla="*/ f288 f95 1"/>
                <a:gd name="f383" fmla="*/ f289 f96 1"/>
                <a:gd name="f384" fmla="*/ f290 f95 1"/>
                <a:gd name="f385" fmla="*/ f291 f96 1"/>
                <a:gd name="f386" fmla="*/ f292 f95 1"/>
                <a:gd name="f387" fmla="*/ f293 f96 1"/>
                <a:gd name="f388" fmla="*/ f294 f95 1"/>
                <a:gd name="f389" fmla="*/ f295 f96 1"/>
                <a:gd name="f390" fmla="*/ f296 f95 1"/>
                <a:gd name="f391" fmla="*/ f297 f96 1"/>
                <a:gd name="f392" fmla="*/ f298 f95 1"/>
                <a:gd name="f393" fmla="*/ f299 f96 1"/>
                <a:gd name="f394" fmla="*/ f300 f95 1"/>
                <a:gd name="f395" fmla="*/ f301 f96 1"/>
                <a:gd name="f396" fmla="*/ f302 f95 1"/>
                <a:gd name="f397" fmla="*/ f303 f96 1"/>
                <a:gd name="f398" fmla="*/ f304 f95 1"/>
                <a:gd name="f399" fmla="*/ f305 f96 1"/>
                <a:gd name="f400" fmla="*/ f306 f95 1"/>
                <a:gd name="f401" fmla="*/ f307 f96 1"/>
                <a:gd name="f402" fmla="*/ f308 f95 1"/>
                <a:gd name="f403" fmla="*/ f309 f96 1"/>
                <a:gd name="f404" fmla="*/ f310 f95 1"/>
                <a:gd name="f405" fmla="*/ f311 f96 1"/>
                <a:gd name="f406" fmla="*/ f312 f95 1"/>
                <a:gd name="f407" fmla="*/ f313 f96 1"/>
                <a:gd name="f408" fmla="*/ f314 f95 1"/>
                <a:gd name="f409" fmla="*/ f315 f96 1"/>
                <a:gd name="f410" fmla="*/ f316 f95 1"/>
                <a:gd name="f411" fmla="*/ f317 f96 1"/>
                <a:gd name="f412" fmla="*/ f318 f95 1"/>
                <a:gd name="f413" fmla="*/ f319 f96 1"/>
                <a:gd name="f414" fmla="*/ f320 f95 1"/>
                <a:gd name="f415" fmla="*/ f321 f96 1"/>
                <a:gd name="f416" fmla="*/ f322 f95 1"/>
                <a:gd name="f417" fmla="*/ f323 f96 1"/>
                <a:gd name="f418" fmla="*/ f324 f95 1"/>
                <a:gd name="f419" fmla="*/ f325 f96 1"/>
                <a:gd name="f420" fmla="*/ f326 f95 1"/>
                <a:gd name="f421" fmla="*/ f327 f96 1"/>
                <a:gd name="f422" fmla="*/ f328 f95 1"/>
                <a:gd name="f423" fmla="*/ f329 f96 1"/>
                <a:gd name="f424" fmla="*/ f330 f95 1"/>
                <a:gd name="f425" fmla="*/ f331 f96 1"/>
                <a:gd name="f426" fmla="*/ f332 f95 1"/>
                <a:gd name="f427" fmla="*/ f333 f96 1"/>
                <a:gd name="f428" fmla="*/ f334 f95 1"/>
                <a:gd name="f429" fmla="*/ f335 f96 1"/>
                <a:gd name="f430" fmla="*/ f336 f95 1"/>
                <a:gd name="f431" fmla="*/ f337 f96 1"/>
                <a:gd name="f432" fmla="*/ f338 f95 1"/>
                <a:gd name="f433" fmla="*/ f339 f96 1"/>
                <a:gd name="f434" fmla="*/ f340 f95 1"/>
                <a:gd name="f435" fmla="*/ f341 f96 1"/>
                <a:gd name="f436" fmla="*/ f342 f95 1"/>
                <a:gd name="f437" fmla="*/ f343 f96 1"/>
                <a:gd name="f438" fmla="*/ f344 f95 1"/>
                <a:gd name="f439" fmla="*/ f345 f95 1"/>
                <a:gd name="f440" fmla="*/ f346 f95 1"/>
                <a:gd name="f441" fmla="*/ f347 f95 1"/>
                <a:gd name="f442" fmla="*/ f348 f95 1"/>
                <a:gd name="f443" fmla="*/ f349 f95 1"/>
                <a:gd name="f444" fmla="*/ f350 f96 1"/>
                <a:gd name="f445" fmla="*/ f351 f95 1"/>
                <a:gd name="f446" fmla="*/ f352 f96 1"/>
                <a:gd name="f447" fmla="*/ f353 f95 1"/>
                <a:gd name="f448" fmla="*/ f354 f96 1"/>
                <a:gd name="f449" fmla="*/ f355 f95 1"/>
                <a:gd name="f450" fmla="*/ f356 f96 1"/>
                <a:gd name="f451" fmla="*/ f357 f95 1"/>
                <a:gd name="f452" fmla="*/ f358 f96 1"/>
                <a:gd name="f453" fmla="*/ f359 f95 1"/>
                <a:gd name="f454" fmla="*/ f360 f96 1"/>
                <a:gd name="f455" fmla="*/ f361 f95 1"/>
                <a:gd name="f456" fmla="*/ f362 f96 1"/>
                <a:gd name="f457" fmla="*/ f363 f95 1"/>
                <a:gd name="f458" fmla="*/ f364 f96 1"/>
                <a:gd name="f459" fmla="*/ f365 f95 1"/>
                <a:gd name="f460" fmla="*/ f366 f96 1"/>
                <a:gd name="f461" fmla="*/ f367 f95 1"/>
                <a:gd name="f462" fmla="*/ f368 f95 1"/>
                <a:gd name="f463" fmla="*/ f369 f96 1"/>
                <a:gd name="f464" fmla="*/ f370 f95 1"/>
                <a:gd name="f465" fmla="*/ f371 f96 1"/>
                <a:gd name="f466" fmla="*/ f372 f95 1"/>
                <a:gd name="f467" fmla="*/ f373 f96 1"/>
                <a:gd name="f468" fmla="*/ f374 f95 1"/>
                <a:gd name="f469" fmla="*/ f375 f96 1"/>
                <a:gd name="f470" fmla="*/ f376 f95 1"/>
                <a:gd name="f471" fmla="*/ f377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7">
                  <a:pos x="f382" y="f383"/>
                </a:cxn>
                <a:cxn ang="f287">
                  <a:pos x="f382" y="f383"/>
                </a:cxn>
                <a:cxn ang="f287">
                  <a:pos x="f384" y="f385"/>
                </a:cxn>
                <a:cxn ang="f287">
                  <a:pos x="f386" y="f387"/>
                </a:cxn>
                <a:cxn ang="f287">
                  <a:pos x="f388" y="f389"/>
                </a:cxn>
                <a:cxn ang="f287">
                  <a:pos x="f390" y="f391"/>
                </a:cxn>
                <a:cxn ang="f287">
                  <a:pos x="f392" y="f393"/>
                </a:cxn>
                <a:cxn ang="f287">
                  <a:pos x="f394" y="f395"/>
                </a:cxn>
                <a:cxn ang="f287">
                  <a:pos x="f396" y="f397"/>
                </a:cxn>
                <a:cxn ang="f287">
                  <a:pos x="f398" y="f399"/>
                </a:cxn>
                <a:cxn ang="f287">
                  <a:pos x="f398" y="f399"/>
                </a:cxn>
                <a:cxn ang="f287">
                  <a:pos x="f400" y="f401"/>
                </a:cxn>
                <a:cxn ang="f287">
                  <a:pos x="f402" y="f403"/>
                </a:cxn>
                <a:cxn ang="f287">
                  <a:pos x="f404" y="f405"/>
                </a:cxn>
                <a:cxn ang="f287">
                  <a:pos x="f406" y="f407"/>
                </a:cxn>
                <a:cxn ang="f287">
                  <a:pos x="f408" y="f409"/>
                </a:cxn>
                <a:cxn ang="f287">
                  <a:pos x="f410" y="f411"/>
                </a:cxn>
                <a:cxn ang="f287">
                  <a:pos x="f412" y="f413"/>
                </a:cxn>
                <a:cxn ang="f287">
                  <a:pos x="f414" y="f415"/>
                </a:cxn>
                <a:cxn ang="f287">
                  <a:pos x="f414" y="f415"/>
                </a:cxn>
                <a:cxn ang="f287">
                  <a:pos x="f416" y="f417"/>
                </a:cxn>
                <a:cxn ang="f287">
                  <a:pos x="f418" y="f419"/>
                </a:cxn>
                <a:cxn ang="f287">
                  <a:pos x="f420" y="f421"/>
                </a:cxn>
                <a:cxn ang="f287">
                  <a:pos x="f422" y="f423"/>
                </a:cxn>
                <a:cxn ang="f287">
                  <a:pos x="f424" y="f425"/>
                </a:cxn>
                <a:cxn ang="f287">
                  <a:pos x="f426" y="f427"/>
                </a:cxn>
                <a:cxn ang="f287">
                  <a:pos x="f428" y="f429"/>
                </a:cxn>
                <a:cxn ang="f287">
                  <a:pos x="f430" y="f431"/>
                </a:cxn>
                <a:cxn ang="f287">
                  <a:pos x="f432" y="f433"/>
                </a:cxn>
                <a:cxn ang="f287">
                  <a:pos x="f434" y="f435"/>
                </a:cxn>
                <a:cxn ang="f287">
                  <a:pos x="f436" y="f437"/>
                </a:cxn>
                <a:cxn ang="f287">
                  <a:pos x="f438" y="f437"/>
                </a:cxn>
                <a:cxn ang="f287">
                  <a:pos x="f439" y="f435"/>
                </a:cxn>
                <a:cxn ang="f287">
                  <a:pos x="f440" y="f433"/>
                </a:cxn>
                <a:cxn ang="f287">
                  <a:pos x="f441" y="f431"/>
                </a:cxn>
                <a:cxn ang="f287">
                  <a:pos x="f442" y="f429"/>
                </a:cxn>
                <a:cxn ang="f287">
                  <a:pos x="f443" y="f444"/>
                </a:cxn>
                <a:cxn ang="f287">
                  <a:pos x="f445" y="f446"/>
                </a:cxn>
                <a:cxn ang="f287">
                  <a:pos x="f447" y="f448"/>
                </a:cxn>
                <a:cxn ang="f287">
                  <a:pos x="f449" y="f450"/>
                </a:cxn>
                <a:cxn ang="f287">
                  <a:pos x="f451" y="f452"/>
                </a:cxn>
                <a:cxn ang="f287">
                  <a:pos x="f453" y="f454"/>
                </a:cxn>
                <a:cxn ang="f287">
                  <a:pos x="f455" y="f456"/>
                </a:cxn>
                <a:cxn ang="f287">
                  <a:pos x="f457" y="f458"/>
                </a:cxn>
                <a:cxn ang="f287">
                  <a:pos x="f459" y="f460"/>
                </a:cxn>
                <a:cxn ang="f287">
                  <a:pos x="f461" y="f413"/>
                </a:cxn>
                <a:cxn ang="f287">
                  <a:pos x="f462" y="f463"/>
                </a:cxn>
                <a:cxn ang="f287">
                  <a:pos x="f464" y="f465"/>
                </a:cxn>
                <a:cxn ang="f287">
                  <a:pos x="f466" y="f467"/>
                </a:cxn>
                <a:cxn ang="f287">
                  <a:pos x="f468" y="f469"/>
                </a:cxn>
                <a:cxn ang="f287">
                  <a:pos x="f468" y="f469"/>
                </a:cxn>
                <a:cxn ang="f287">
                  <a:pos x="f470" y="f471"/>
                </a:cxn>
                <a:cxn ang="f287">
                  <a:pos x="f470" y="f471"/>
                </a:cxn>
                <a:cxn ang="f287">
                  <a:pos x="f470" y="f383"/>
                </a:cxn>
                <a:cxn ang="f287">
                  <a:pos x="f470" y="f383"/>
                </a:cxn>
                <a:cxn ang="f287">
                  <a:pos x="f382" y="f383"/>
                </a:cxn>
                <a:cxn ang="f287">
                  <a:pos x="f382" y="f383"/>
                </a:cxn>
              </a:cxnLst>
              <a:rect l="f378" t="f381" r="f379" b="f380"/>
              <a:pathLst>
                <a:path w="2706" h="640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5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7"/>
                  </a:lnTo>
                  <a:lnTo>
                    <a:pt x="f61" y="f7"/>
                  </a:lnTo>
                  <a:lnTo>
                    <a:pt x="f62" y="f59"/>
                  </a:lnTo>
                  <a:lnTo>
                    <a:pt x="f63" y="f57"/>
                  </a:lnTo>
                  <a:lnTo>
                    <a:pt x="f64" y="f55"/>
                  </a:lnTo>
                  <a:lnTo>
                    <a:pt x="f65" y="f53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38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6" y="f93"/>
                  </a:lnTo>
                  <a:lnTo>
                    <a:pt x="f6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C6E7FC">
                <a:alpha val="29019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C32141DC-F8BE-4EE8-AE5A-0849130C998C}"/>
                </a:ext>
              </a:extLst>
            </p:cNvPr>
            <p:cNvSpPr/>
            <p:nvPr/>
          </p:nvSpPr>
          <p:spPr>
            <a:xfrm>
              <a:off x="2621859" y="5371377"/>
              <a:ext cx="5551587" cy="8504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16"/>
                <a:gd name="f7" fmla="val 762"/>
                <a:gd name="f8" fmla="val 714"/>
                <a:gd name="f9" fmla="val 5102"/>
                <a:gd name="f10" fmla="val 700"/>
                <a:gd name="f11" fmla="val 4984"/>
                <a:gd name="f12" fmla="val 686"/>
                <a:gd name="f13" fmla="val 4738"/>
                <a:gd name="f14" fmla="val 652"/>
                <a:gd name="f15" fmla="val 4478"/>
                <a:gd name="f16" fmla="val 610"/>
                <a:gd name="f17" fmla="val 4204"/>
                <a:gd name="f18" fmla="val 564"/>
                <a:gd name="f19" fmla="val 3914"/>
                <a:gd name="f20" fmla="val 508"/>
                <a:gd name="f21" fmla="val 3608"/>
                <a:gd name="f22" fmla="val 446"/>
                <a:gd name="f23" fmla="val 3286"/>
                <a:gd name="f24" fmla="val 374"/>
                <a:gd name="f25" fmla="val 2946"/>
                <a:gd name="f26" fmla="val 296"/>
                <a:gd name="f27" fmla="val 2812"/>
                <a:gd name="f28" fmla="val 266"/>
                <a:gd name="f29" fmla="val 2682"/>
                <a:gd name="f30" fmla="val 236"/>
                <a:gd name="f31" fmla="val 2556"/>
                <a:gd name="f32" fmla="val 210"/>
                <a:gd name="f33" fmla="val 2430"/>
                <a:gd name="f34" fmla="val 184"/>
                <a:gd name="f35" fmla="val 2308"/>
                <a:gd name="f36" fmla="val 162"/>
                <a:gd name="f37" fmla="val 2190"/>
                <a:gd name="f38" fmla="val 140"/>
                <a:gd name="f39" fmla="val 2074"/>
                <a:gd name="f40" fmla="val 120"/>
                <a:gd name="f41" fmla="val 1960"/>
                <a:gd name="f42" fmla="val 102"/>
                <a:gd name="f43" fmla="val 1850"/>
                <a:gd name="f44" fmla="val 86"/>
                <a:gd name="f45" fmla="val 1740"/>
                <a:gd name="f46" fmla="val 72"/>
                <a:gd name="f47" fmla="val 1532"/>
                <a:gd name="f48" fmla="val 46"/>
                <a:gd name="f49" fmla="val 1334"/>
                <a:gd name="f50" fmla="val 28"/>
                <a:gd name="f51" fmla="val 1148"/>
                <a:gd name="f52" fmla="val 14"/>
                <a:gd name="f53" fmla="val 970"/>
                <a:gd name="f54" fmla="val 4"/>
                <a:gd name="f55" fmla="val 802"/>
                <a:gd name="f56" fmla="val 644"/>
                <a:gd name="f57" fmla="val 496"/>
                <a:gd name="f58" fmla="val 358"/>
                <a:gd name="f59" fmla="val 10"/>
                <a:gd name="f60" fmla="val 230"/>
                <a:gd name="f61" fmla="val 20"/>
                <a:gd name="f62" fmla="val 110"/>
                <a:gd name="f63" fmla="val 32"/>
                <a:gd name="f64" fmla="val 48"/>
                <a:gd name="f65" fmla="val 154"/>
                <a:gd name="f66" fmla="val 66"/>
                <a:gd name="f67" fmla="val 314"/>
                <a:gd name="f68" fmla="val 480"/>
                <a:gd name="f69" fmla="val 112"/>
                <a:gd name="f70" fmla="val 830"/>
                <a:gd name="f71" fmla="val 174"/>
                <a:gd name="f72" fmla="val 1014"/>
                <a:gd name="f73" fmla="val 1206"/>
                <a:gd name="f74" fmla="val 250"/>
                <a:gd name="f75" fmla="val 1402"/>
                <a:gd name="f76" fmla="val 1756"/>
                <a:gd name="f77" fmla="val 378"/>
                <a:gd name="f78" fmla="val 2092"/>
                <a:gd name="f79" fmla="val 450"/>
                <a:gd name="f80" fmla="val 2408"/>
                <a:gd name="f81" fmla="val 516"/>
                <a:gd name="f82" fmla="val 2562"/>
                <a:gd name="f83" fmla="val 544"/>
                <a:gd name="f84" fmla="val 2708"/>
                <a:gd name="f85" fmla="val 572"/>
                <a:gd name="f86" fmla="val 2852"/>
                <a:gd name="f87" fmla="val 598"/>
                <a:gd name="f88" fmla="val 2992"/>
                <a:gd name="f89" fmla="val 620"/>
                <a:gd name="f90" fmla="val 3128"/>
                <a:gd name="f91" fmla="val 642"/>
                <a:gd name="f92" fmla="val 3260"/>
                <a:gd name="f93" fmla="val 662"/>
                <a:gd name="f94" fmla="val 3388"/>
                <a:gd name="f95" fmla="val 678"/>
                <a:gd name="f96" fmla="val 3512"/>
                <a:gd name="f97" fmla="val 694"/>
                <a:gd name="f98" fmla="val 3632"/>
                <a:gd name="f99" fmla="val 708"/>
                <a:gd name="f100" fmla="val 3750"/>
                <a:gd name="f101" fmla="val 722"/>
                <a:gd name="f102" fmla="val 3864"/>
                <a:gd name="f103" fmla="val 732"/>
                <a:gd name="f104" fmla="val 3974"/>
                <a:gd name="f105" fmla="val 740"/>
                <a:gd name="f106" fmla="val 4080"/>
                <a:gd name="f107" fmla="val 748"/>
                <a:gd name="f108" fmla="val 4184"/>
                <a:gd name="f109" fmla="val 754"/>
                <a:gd name="f110" fmla="val 4286"/>
                <a:gd name="f111" fmla="val 758"/>
                <a:gd name="f112" fmla="val 4384"/>
                <a:gd name="f113" fmla="val 4570"/>
                <a:gd name="f114" fmla="val 4660"/>
                <a:gd name="f115" fmla="val 760"/>
                <a:gd name="f116" fmla="val 4746"/>
                <a:gd name="f117" fmla="val 4830"/>
                <a:gd name="f118" fmla="val 4912"/>
                <a:gd name="f119" fmla="val 4992"/>
                <a:gd name="f120" fmla="val 5068"/>
                <a:gd name="f121" fmla="val 5144"/>
                <a:gd name="f122" fmla="val 724"/>
                <a:gd name="f123" fmla="+- 0 0 -90"/>
                <a:gd name="f124" fmla="*/ f3 1 5216"/>
                <a:gd name="f125" fmla="*/ f4 1 762"/>
                <a:gd name="f126" fmla="+- f7 0 f5"/>
                <a:gd name="f127" fmla="+- f6 0 f5"/>
                <a:gd name="f128" fmla="*/ f123 f0 1"/>
                <a:gd name="f129" fmla="*/ f127 1 5216"/>
                <a:gd name="f130" fmla="*/ f126 1 762"/>
                <a:gd name="f131" fmla="*/ 8280401 f127 1"/>
                <a:gd name="f132" fmla="*/ 1133475 f126 1"/>
                <a:gd name="f133" fmla="*/ 7912101 f127 1"/>
                <a:gd name="f134" fmla="*/ 1089025 f126 1"/>
                <a:gd name="f135" fmla="*/ 7108826 f127 1"/>
                <a:gd name="f136" fmla="*/ 968375 f126 1"/>
                <a:gd name="f137" fmla="*/ 6213476 f127 1"/>
                <a:gd name="f138" fmla="*/ 806450 f126 1"/>
                <a:gd name="f139" fmla="*/ 5216526 f127 1"/>
                <a:gd name="f140" fmla="*/ 593725 f126 1"/>
                <a:gd name="f141" fmla="*/ 4676776 f127 1"/>
                <a:gd name="f142" fmla="*/ 469900 f126 1"/>
                <a:gd name="f143" fmla="*/ 4257676 f127 1"/>
                <a:gd name="f144" fmla="*/ 374650 f126 1"/>
                <a:gd name="f145" fmla="*/ 3857625 f127 1"/>
                <a:gd name="f146" fmla="*/ 292100 f126 1"/>
                <a:gd name="f147" fmla="*/ 3476625 f127 1"/>
                <a:gd name="f148" fmla="*/ 222250 f126 1"/>
                <a:gd name="f149" fmla="*/ 3111500 f127 1"/>
                <a:gd name="f150" fmla="*/ 161925 f126 1"/>
                <a:gd name="f151" fmla="*/ 2762250 f127 1"/>
                <a:gd name="f152" fmla="*/ 114300 f126 1"/>
                <a:gd name="f153" fmla="*/ 2117725 f127 1"/>
                <a:gd name="f154" fmla="*/ 44450 f126 1"/>
                <a:gd name="f155" fmla="*/ 1539875 f127 1"/>
                <a:gd name="f156" fmla="*/ 6350 f126 1"/>
                <a:gd name="f157" fmla="*/ 1022350 f127 1"/>
                <a:gd name="f158" fmla="*/ 0 f126 1"/>
                <a:gd name="f159" fmla="*/ 568325 f127 1"/>
                <a:gd name="f160" fmla="*/ 15875 f126 1"/>
                <a:gd name="f161" fmla="*/ 174625 f127 1"/>
                <a:gd name="f162" fmla="*/ 50800 f126 1"/>
                <a:gd name="f163" fmla="*/ 0 f127 1"/>
                <a:gd name="f164" fmla="*/ 76200 f126 1"/>
                <a:gd name="f165" fmla="*/ 498475 f127 1"/>
                <a:gd name="f166" fmla="*/ 136525 f126 1"/>
                <a:gd name="f167" fmla="*/ 1035050 f127 1"/>
                <a:gd name="f168" fmla="*/ 1609725 f127 1"/>
                <a:gd name="f169" fmla="*/ 333375 f126 1"/>
                <a:gd name="f170" fmla="*/ 2225675 f127 1"/>
                <a:gd name="f171" fmla="*/ 2787650 f127 1"/>
                <a:gd name="f172" fmla="*/ 600075 f126 1"/>
                <a:gd name="f173" fmla="*/ 3822700 f127 1"/>
                <a:gd name="f174" fmla="*/ 819150 f126 1"/>
                <a:gd name="f175" fmla="*/ 4298951 f127 1"/>
                <a:gd name="f176" fmla="*/ 908050 f126 1"/>
                <a:gd name="f177" fmla="*/ 4749801 f127 1"/>
                <a:gd name="f178" fmla="*/ 984250 f126 1"/>
                <a:gd name="f179" fmla="*/ 5175251 f127 1"/>
                <a:gd name="f180" fmla="*/ 1050925 f126 1"/>
                <a:gd name="f181" fmla="*/ 5575301 f127 1"/>
                <a:gd name="f182" fmla="*/ 1101725 f126 1"/>
                <a:gd name="f183" fmla="*/ 5953126 f127 1"/>
                <a:gd name="f184" fmla="*/ 1146175 f126 1"/>
                <a:gd name="f185" fmla="*/ 6308726 f127 1"/>
                <a:gd name="f186" fmla="*/ 1174750 f126 1"/>
                <a:gd name="f187" fmla="*/ 6642101 f127 1"/>
                <a:gd name="f188" fmla="*/ 1196975 f126 1"/>
                <a:gd name="f189" fmla="*/ 6959601 f127 1"/>
                <a:gd name="f190" fmla="*/ 1209675 f126 1"/>
                <a:gd name="f191" fmla="*/ 7254876 f127 1"/>
                <a:gd name="f192" fmla="*/ 7534276 f127 1"/>
                <a:gd name="f193" fmla="*/ 1203325 f126 1"/>
                <a:gd name="f194" fmla="*/ 7797801 f127 1"/>
                <a:gd name="f195" fmla="*/ 1187450 f126 1"/>
                <a:gd name="f196" fmla="*/ 8045451 f127 1"/>
                <a:gd name="f197" fmla="*/ 1162050 f126 1"/>
                <a:gd name="f198" fmla="*/ f128 1 f2"/>
                <a:gd name="f199" fmla="*/ f131 1 5216"/>
                <a:gd name="f200" fmla="*/ f132 1 762"/>
                <a:gd name="f201" fmla="*/ f133 1 5216"/>
                <a:gd name="f202" fmla="*/ f134 1 762"/>
                <a:gd name="f203" fmla="*/ f135 1 5216"/>
                <a:gd name="f204" fmla="*/ f136 1 762"/>
                <a:gd name="f205" fmla="*/ f137 1 5216"/>
                <a:gd name="f206" fmla="*/ f138 1 762"/>
                <a:gd name="f207" fmla="*/ f139 1 5216"/>
                <a:gd name="f208" fmla="*/ f140 1 762"/>
                <a:gd name="f209" fmla="*/ f141 1 5216"/>
                <a:gd name="f210" fmla="*/ f142 1 762"/>
                <a:gd name="f211" fmla="*/ f143 1 5216"/>
                <a:gd name="f212" fmla="*/ f144 1 762"/>
                <a:gd name="f213" fmla="*/ f145 1 5216"/>
                <a:gd name="f214" fmla="*/ f146 1 762"/>
                <a:gd name="f215" fmla="*/ f147 1 5216"/>
                <a:gd name="f216" fmla="*/ f148 1 762"/>
                <a:gd name="f217" fmla="*/ f149 1 5216"/>
                <a:gd name="f218" fmla="*/ f150 1 762"/>
                <a:gd name="f219" fmla="*/ f151 1 5216"/>
                <a:gd name="f220" fmla="*/ f152 1 762"/>
                <a:gd name="f221" fmla="*/ f153 1 5216"/>
                <a:gd name="f222" fmla="*/ f154 1 762"/>
                <a:gd name="f223" fmla="*/ f155 1 5216"/>
                <a:gd name="f224" fmla="*/ f156 1 762"/>
                <a:gd name="f225" fmla="*/ f157 1 5216"/>
                <a:gd name="f226" fmla="*/ f158 1 762"/>
                <a:gd name="f227" fmla="*/ f159 1 5216"/>
                <a:gd name="f228" fmla="*/ f160 1 762"/>
                <a:gd name="f229" fmla="*/ f161 1 5216"/>
                <a:gd name="f230" fmla="*/ f162 1 762"/>
                <a:gd name="f231" fmla="*/ f163 1 5216"/>
                <a:gd name="f232" fmla="*/ f164 1 762"/>
                <a:gd name="f233" fmla="*/ f165 1 5216"/>
                <a:gd name="f234" fmla="*/ f166 1 762"/>
                <a:gd name="f235" fmla="*/ f167 1 5216"/>
                <a:gd name="f236" fmla="*/ f168 1 5216"/>
                <a:gd name="f237" fmla="*/ f169 1 762"/>
                <a:gd name="f238" fmla="*/ f170 1 5216"/>
                <a:gd name="f239" fmla="*/ f171 1 5216"/>
                <a:gd name="f240" fmla="*/ f172 1 762"/>
                <a:gd name="f241" fmla="*/ f173 1 5216"/>
                <a:gd name="f242" fmla="*/ f174 1 762"/>
                <a:gd name="f243" fmla="*/ f175 1 5216"/>
                <a:gd name="f244" fmla="*/ f176 1 762"/>
                <a:gd name="f245" fmla="*/ f177 1 5216"/>
                <a:gd name="f246" fmla="*/ f178 1 762"/>
                <a:gd name="f247" fmla="*/ f179 1 5216"/>
                <a:gd name="f248" fmla="*/ f180 1 762"/>
                <a:gd name="f249" fmla="*/ f181 1 5216"/>
                <a:gd name="f250" fmla="*/ f182 1 762"/>
                <a:gd name="f251" fmla="*/ f183 1 5216"/>
                <a:gd name="f252" fmla="*/ f184 1 762"/>
                <a:gd name="f253" fmla="*/ f185 1 5216"/>
                <a:gd name="f254" fmla="*/ f186 1 762"/>
                <a:gd name="f255" fmla="*/ f187 1 5216"/>
                <a:gd name="f256" fmla="*/ f188 1 762"/>
                <a:gd name="f257" fmla="*/ f189 1 5216"/>
                <a:gd name="f258" fmla="*/ f190 1 762"/>
                <a:gd name="f259" fmla="*/ f191 1 5216"/>
                <a:gd name="f260" fmla="*/ f192 1 5216"/>
                <a:gd name="f261" fmla="*/ f193 1 762"/>
                <a:gd name="f262" fmla="*/ f194 1 5216"/>
                <a:gd name="f263" fmla="*/ f195 1 762"/>
                <a:gd name="f264" fmla="*/ f196 1 5216"/>
                <a:gd name="f265" fmla="*/ f197 1 762"/>
                <a:gd name="f266" fmla="*/ 0 1 f129"/>
                <a:gd name="f267" fmla="*/ f6 1 f129"/>
                <a:gd name="f268" fmla="*/ 0 1 f130"/>
                <a:gd name="f269" fmla="*/ f7 1 f130"/>
                <a:gd name="f270" fmla="+- f198 0 f1"/>
                <a:gd name="f271" fmla="*/ f199 1 f129"/>
                <a:gd name="f272" fmla="*/ f200 1 f130"/>
                <a:gd name="f273" fmla="*/ f201 1 f129"/>
                <a:gd name="f274" fmla="*/ f202 1 f130"/>
                <a:gd name="f275" fmla="*/ f203 1 f129"/>
                <a:gd name="f276" fmla="*/ f204 1 f130"/>
                <a:gd name="f277" fmla="*/ f205 1 f129"/>
                <a:gd name="f278" fmla="*/ f206 1 f130"/>
                <a:gd name="f279" fmla="*/ f207 1 f129"/>
                <a:gd name="f280" fmla="*/ f208 1 f130"/>
                <a:gd name="f281" fmla="*/ f209 1 f129"/>
                <a:gd name="f282" fmla="*/ f210 1 f130"/>
                <a:gd name="f283" fmla="*/ f211 1 f129"/>
                <a:gd name="f284" fmla="*/ f212 1 f130"/>
                <a:gd name="f285" fmla="*/ f213 1 f129"/>
                <a:gd name="f286" fmla="*/ f214 1 f130"/>
                <a:gd name="f287" fmla="*/ f215 1 f129"/>
                <a:gd name="f288" fmla="*/ f216 1 f130"/>
                <a:gd name="f289" fmla="*/ f217 1 f129"/>
                <a:gd name="f290" fmla="*/ f218 1 f130"/>
                <a:gd name="f291" fmla="*/ f219 1 f129"/>
                <a:gd name="f292" fmla="*/ f220 1 f130"/>
                <a:gd name="f293" fmla="*/ f221 1 f129"/>
                <a:gd name="f294" fmla="*/ f222 1 f130"/>
                <a:gd name="f295" fmla="*/ f223 1 f129"/>
                <a:gd name="f296" fmla="*/ f224 1 f130"/>
                <a:gd name="f297" fmla="*/ f225 1 f129"/>
                <a:gd name="f298" fmla="*/ f226 1 f130"/>
                <a:gd name="f299" fmla="*/ f227 1 f129"/>
                <a:gd name="f300" fmla="*/ f228 1 f130"/>
                <a:gd name="f301" fmla="*/ f229 1 f129"/>
                <a:gd name="f302" fmla="*/ f230 1 f130"/>
                <a:gd name="f303" fmla="*/ f231 1 f129"/>
                <a:gd name="f304" fmla="*/ f232 1 f130"/>
                <a:gd name="f305" fmla="*/ f233 1 f129"/>
                <a:gd name="f306" fmla="*/ f234 1 f130"/>
                <a:gd name="f307" fmla="*/ f235 1 f129"/>
                <a:gd name="f308" fmla="*/ f236 1 f129"/>
                <a:gd name="f309" fmla="*/ f237 1 f130"/>
                <a:gd name="f310" fmla="*/ f238 1 f129"/>
                <a:gd name="f311" fmla="*/ f239 1 f129"/>
                <a:gd name="f312" fmla="*/ f240 1 f130"/>
                <a:gd name="f313" fmla="*/ f241 1 f129"/>
                <a:gd name="f314" fmla="*/ f242 1 f130"/>
                <a:gd name="f315" fmla="*/ f243 1 f129"/>
                <a:gd name="f316" fmla="*/ f244 1 f130"/>
                <a:gd name="f317" fmla="*/ f245 1 f129"/>
                <a:gd name="f318" fmla="*/ f246 1 f130"/>
                <a:gd name="f319" fmla="*/ f247 1 f129"/>
                <a:gd name="f320" fmla="*/ f248 1 f130"/>
                <a:gd name="f321" fmla="*/ f249 1 f129"/>
                <a:gd name="f322" fmla="*/ f250 1 f130"/>
                <a:gd name="f323" fmla="*/ f251 1 f129"/>
                <a:gd name="f324" fmla="*/ f252 1 f130"/>
                <a:gd name="f325" fmla="*/ f253 1 f129"/>
                <a:gd name="f326" fmla="*/ f254 1 f130"/>
                <a:gd name="f327" fmla="*/ f255 1 f129"/>
                <a:gd name="f328" fmla="*/ f256 1 f130"/>
                <a:gd name="f329" fmla="*/ f257 1 f129"/>
                <a:gd name="f330" fmla="*/ f258 1 f130"/>
                <a:gd name="f331" fmla="*/ f259 1 f129"/>
                <a:gd name="f332" fmla="*/ f260 1 f129"/>
                <a:gd name="f333" fmla="*/ f261 1 f130"/>
                <a:gd name="f334" fmla="*/ f262 1 f129"/>
                <a:gd name="f335" fmla="*/ f263 1 f130"/>
                <a:gd name="f336" fmla="*/ f264 1 f129"/>
                <a:gd name="f337" fmla="*/ f265 1 f130"/>
                <a:gd name="f338" fmla="*/ f266 f124 1"/>
                <a:gd name="f339" fmla="*/ f267 f124 1"/>
                <a:gd name="f340" fmla="*/ f269 f125 1"/>
                <a:gd name="f341" fmla="*/ f268 f125 1"/>
                <a:gd name="f342" fmla="*/ f271 f124 1"/>
                <a:gd name="f343" fmla="*/ f272 f125 1"/>
                <a:gd name="f344" fmla="*/ f273 f124 1"/>
                <a:gd name="f345" fmla="*/ f274 f125 1"/>
                <a:gd name="f346" fmla="*/ f275 f124 1"/>
                <a:gd name="f347" fmla="*/ f276 f125 1"/>
                <a:gd name="f348" fmla="*/ f277 f124 1"/>
                <a:gd name="f349" fmla="*/ f278 f125 1"/>
                <a:gd name="f350" fmla="*/ f279 f124 1"/>
                <a:gd name="f351" fmla="*/ f280 f125 1"/>
                <a:gd name="f352" fmla="*/ f281 f124 1"/>
                <a:gd name="f353" fmla="*/ f282 f125 1"/>
                <a:gd name="f354" fmla="*/ f283 f124 1"/>
                <a:gd name="f355" fmla="*/ f284 f125 1"/>
                <a:gd name="f356" fmla="*/ f285 f124 1"/>
                <a:gd name="f357" fmla="*/ f286 f125 1"/>
                <a:gd name="f358" fmla="*/ f287 f124 1"/>
                <a:gd name="f359" fmla="*/ f288 f125 1"/>
                <a:gd name="f360" fmla="*/ f289 f124 1"/>
                <a:gd name="f361" fmla="*/ f290 f125 1"/>
                <a:gd name="f362" fmla="*/ f291 f124 1"/>
                <a:gd name="f363" fmla="*/ f292 f125 1"/>
                <a:gd name="f364" fmla="*/ f293 f124 1"/>
                <a:gd name="f365" fmla="*/ f294 f125 1"/>
                <a:gd name="f366" fmla="*/ f295 f124 1"/>
                <a:gd name="f367" fmla="*/ f296 f125 1"/>
                <a:gd name="f368" fmla="*/ f297 f124 1"/>
                <a:gd name="f369" fmla="*/ f298 f125 1"/>
                <a:gd name="f370" fmla="*/ f299 f124 1"/>
                <a:gd name="f371" fmla="*/ f300 f125 1"/>
                <a:gd name="f372" fmla="*/ f301 f124 1"/>
                <a:gd name="f373" fmla="*/ f302 f125 1"/>
                <a:gd name="f374" fmla="*/ f303 f124 1"/>
                <a:gd name="f375" fmla="*/ f304 f125 1"/>
                <a:gd name="f376" fmla="*/ f305 f124 1"/>
                <a:gd name="f377" fmla="*/ f306 f125 1"/>
                <a:gd name="f378" fmla="*/ f307 f124 1"/>
                <a:gd name="f379" fmla="*/ f308 f124 1"/>
                <a:gd name="f380" fmla="*/ f309 f125 1"/>
                <a:gd name="f381" fmla="*/ f310 f124 1"/>
                <a:gd name="f382" fmla="*/ f311 f124 1"/>
                <a:gd name="f383" fmla="*/ f312 f125 1"/>
                <a:gd name="f384" fmla="*/ f313 f124 1"/>
                <a:gd name="f385" fmla="*/ f314 f125 1"/>
                <a:gd name="f386" fmla="*/ f315 f124 1"/>
                <a:gd name="f387" fmla="*/ f316 f125 1"/>
                <a:gd name="f388" fmla="*/ f317 f124 1"/>
                <a:gd name="f389" fmla="*/ f318 f125 1"/>
                <a:gd name="f390" fmla="*/ f319 f124 1"/>
                <a:gd name="f391" fmla="*/ f320 f125 1"/>
                <a:gd name="f392" fmla="*/ f321 f124 1"/>
                <a:gd name="f393" fmla="*/ f322 f125 1"/>
                <a:gd name="f394" fmla="*/ f323 f124 1"/>
                <a:gd name="f395" fmla="*/ f324 f125 1"/>
                <a:gd name="f396" fmla="*/ f325 f124 1"/>
                <a:gd name="f397" fmla="*/ f326 f125 1"/>
                <a:gd name="f398" fmla="*/ f327 f124 1"/>
                <a:gd name="f399" fmla="*/ f328 f125 1"/>
                <a:gd name="f400" fmla="*/ f329 f124 1"/>
                <a:gd name="f401" fmla="*/ f330 f125 1"/>
                <a:gd name="f402" fmla="*/ f331 f124 1"/>
                <a:gd name="f403" fmla="*/ f332 f124 1"/>
                <a:gd name="f404" fmla="*/ f333 f125 1"/>
                <a:gd name="f405" fmla="*/ f334 f124 1"/>
                <a:gd name="f406" fmla="*/ f335 f125 1"/>
                <a:gd name="f407" fmla="*/ f336 f124 1"/>
                <a:gd name="f408" fmla="*/ f337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0">
                  <a:pos x="f342" y="f343"/>
                </a:cxn>
                <a:cxn ang="f270">
                  <a:pos x="f344" y="f345"/>
                </a:cxn>
                <a:cxn ang="f270">
                  <a:pos x="f346" y="f347"/>
                </a:cxn>
                <a:cxn ang="f270">
                  <a:pos x="f348" y="f349"/>
                </a:cxn>
                <a:cxn ang="f270">
                  <a:pos x="f350" y="f351"/>
                </a:cxn>
                <a:cxn ang="f270">
                  <a:pos x="f352" y="f353"/>
                </a:cxn>
                <a:cxn ang="f270">
                  <a:pos x="f354" y="f355"/>
                </a:cxn>
                <a:cxn ang="f270">
                  <a:pos x="f356" y="f357"/>
                </a:cxn>
                <a:cxn ang="f270">
                  <a:pos x="f358" y="f359"/>
                </a:cxn>
                <a:cxn ang="f270">
                  <a:pos x="f360" y="f361"/>
                </a:cxn>
                <a:cxn ang="f270">
                  <a:pos x="f362" y="f363"/>
                </a:cxn>
                <a:cxn ang="f270">
                  <a:pos x="f364" y="f365"/>
                </a:cxn>
                <a:cxn ang="f270">
                  <a:pos x="f366" y="f367"/>
                </a:cxn>
                <a:cxn ang="f270">
                  <a:pos x="f368" y="f369"/>
                </a:cxn>
                <a:cxn ang="f270">
                  <a:pos x="f370" y="f371"/>
                </a:cxn>
                <a:cxn ang="f270">
                  <a:pos x="f372" y="f373"/>
                </a:cxn>
                <a:cxn ang="f270">
                  <a:pos x="f374" y="f375"/>
                </a:cxn>
                <a:cxn ang="f270">
                  <a:pos x="f376" y="f377"/>
                </a:cxn>
                <a:cxn ang="f270">
                  <a:pos x="f378" y="f359"/>
                </a:cxn>
                <a:cxn ang="f270">
                  <a:pos x="f379" y="f380"/>
                </a:cxn>
                <a:cxn ang="f270">
                  <a:pos x="f381" y="f353"/>
                </a:cxn>
                <a:cxn ang="f270">
                  <a:pos x="f382" y="f383"/>
                </a:cxn>
                <a:cxn ang="f270">
                  <a:pos x="f384" y="f385"/>
                </a:cxn>
                <a:cxn ang="f270">
                  <a:pos x="f386" y="f387"/>
                </a:cxn>
                <a:cxn ang="f270">
                  <a:pos x="f388" y="f389"/>
                </a:cxn>
                <a:cxn ang="f270">
                  <a:pos x="f390" y="f391"/>
                </a:cxn>
                <a:cxn ang="f270">
                  <a:pos x="f392" y="f393"/>
                </a:cxn>
                <a:cxn ang="f270">
                  <a:pos x="f394" y="f395"/>
                </a:cxn>
                <a:cxn ang="f270">
                  <a:pos x="f396" y="f397"/>
                </a:cxn>
                <a:cxn ang="f270">
                  <a:pos x="f398" y="f399"/>
                </a:cxn>
                <a:cxn ang="f270">
                  <a:pos x="f400" y="f401"/>
                </a:cxn>
                <a:cxn ang="f270">
                  <a:pos x="f402" y="f401"/>
                </a:cxn>
                <a:cxn ang="f270">
                  <a:pos x="f403" y="f404"/>
                </a:cxn>
                <a:cxn ang="f270">
                  <a:pos x="f405" y="f406"/>
                </a:cxn>
                <a:cxn ang="f270">
                  <a:pos x="f407" y="f408"/>
                </a:cxn>
                <a:cxn ang="f270">
                  <a:pos x="f342" y="f343"/>
                </a:cxn>
              </a:cxnLst>
              <a:rect l="f338" t="f341" r="f339" b="f340"/>
              <a:pathLst>
                <a:path w="5216" h="762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"/>
                  </a:lnTo>
                  <a:lnTo>
                    <a:pt x="f56" y="f5"/>
                  </a:lnTo>
                  <a:lnTo>
                    <a:pt x="f57" y="f54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5" y="f64"/>
                  </a:lnTo>
                  <a:lnTo>
                    <a:pt x="f65" y="f66"/>
                  </a:lnTo>
                  <a:lnTo>
                    <a:pt x="f67" y="f44"/>
                  </a:lnTo>
                  <a:lnTo>
                    <a:pt x="f68" y="f69"/>
                  </a:lnTo>
                  <a:lnTo>
                    <a:pt x="f14" y="f38"/>
                  </a:lnTo>
                  <a:lnTo>
                    <a:pt x="f70" y="f71"/>
                  </a:lnTo>
                  <a:lnTo>
                    <a:pt x="f72" y="f32"/>
                  </a:lnTo>
                  <a:lnTo>
                    <a:pt x="f73" y="f74"/>
                  </a:lnTo>
                  <a:lnTo>
                    <a:pt x="f75" y="f26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7"/>
                  </a:lnTo>
                  <a:lnTo>
                    <a:pt x="f15" y="f7"/>
                  </a:lnTo>
                  <a:lnTo>
                    <a:pt x="f113" y="f7"/>
                  </a:lnTo>
                  <a:lnTo>
                    <a:pt x="f114" y="f115"/>
                  </a:lnTo>
                  <a:lnTo>
                    <a:pt x="f116" y="f111"/>
                  </a:lnTo>
                  <a:lnTo>
                    <a:pt x="f117" y="f109"/>
                  </a:lnTo>
                  <a:lnTo>
                    <a:pt x="f118" y="f107"/>
                  </a:lnTo>
                  <a:lnTo>
                    <a:pt x="f119" y="f105"/>
                  </a:lnTo>
                  <a:lnTo>
                    <a:pt x="f120" y="f103"/>
                  </a:lnTo>
                  <a:lnTo>
                    <a:pt x="f121" y="f122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300A577F-7480-4D2A-88DC-05D51137CF19}"/>
                </a:ext>
              </a:extLst>
            </p:cNvPr>
            <p:cNvSpPr/>
            <p:nvPr/>
          </p:nvSpPr>
          <p:spPr>
            <a:xfrm>
              <a:off x="2831540" y="5383658"/>
              <a:ext cx="5474951" cy="7745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44"/>
                <a:gd name="f7" fmla="val 694"/>
                <a:gd name="f8" fmla="val 70"/>
                <a:gd name="f9" fmla="val 18"/>
                <a:gd name="f10" fmla="val 66"/>
                <a:gd name="f11" fmla="val 72"/>
                <a:gd name="f12" fmla="val 56"/>
                <a:gd name="f13" fmla="val 164"/>
                <a:gd name="f14" fmla="val 42"/>
                <a:gd name="f15" fmla="val 224"/>
                <a:gd name="f16" fmla="val 34"/>
                <a:gd name="f17" fmla="val 294"/>
                <a:gd name="f18" fmla="val 26"/>
                <a:gd name="f19" fmla="val 372"/>
                <a:gd name="f20" fmla="val 20"/>
                <a:gd name="f21" fmla="val 462"/>
                <a:gd name="f22" fmla="val 14"/>
                <a:gd name="f23" fmla="val 560"/>
                <a:gd name="f24" fmla="val 8"/>
                <a:gd name="f25" fmla="val 670"/>
                <a:gd name="f26" fmla="val 4"/>
                <a:gd name="f27" fmla="val 790"/>
                <a:gd name="f28" fmla="val 2"/>
                <a:gd name="f29" fmla="val 920"/>
                <a:gd name="f30" fmla="val 1060"/>
                <a:gd name="f31" fmla="val 1210"/>
                <a:gd name="f32" fmla="val 6"/>
                <a:gd name="f33" fmla="val 1372"/>
                <a:gd name="f34" fmla="val 1544"/>
                <a:gd name="f35" fmla="val 24"/>
                <a:gd name="f36" fmla="val 1726"/>
                <a:gd name="f37" fmla="val 40"/>
                <a:gd name="f38" fmla="val 1920"/>
                <a:gd name="f39" fmla="val 58"/>
                <a:gd name="f40" fmla="val 2126"/>
                <a:gd name="f41" fmla="val 80"/>
                <a:gd name="f42" fmla="val 2342"/>
                <a:gd name="f43" fmla="val 106"/>
                <a:gd name="f44" fmla="val 2570"/>
                <a:gd name="f45" fmla="val 138"/>
                <a:gd name="f46" fmla="val 2808"/>
                <a:gd name="f47" fmla="val 174"/>
                <a:gd name="f48" fmla="val 3058"/>
                <a:gd name="f49" fmla="val 216"/>
                <a:gd name="f50" fmla="val 3320"/>
                <a:gd name="f51" fmla="val 266"/>
                <a:gd name="f52" fmla="val 3594"/>
                <a:gd name="f53" fmla="val 320"/>
                <a:gd name="f54" fmla="val 3880"/>
                <a:gd name="f55" fmla="val 380"/>
                <a:gd name="f56" fmla="val 4178"/>
                <a:gd name="f57" fmla="val 448"/>
                <a:gd name="f58" fmla="val 4488"/>
                <a:gd name="f59" fmla="val 522"/>
                <a:gd name="f60" fmla="val 4810"/>
                <a:gd name="f61" fmla="val 604"/>
                <a:gd name="f62" fmla="+- 0 0 -90"/>
                <a:gd name="f63" fmla="*/ f3 1 5144"/>
                <a:gd name="f64" fmla="*/ f4 1 694"/>
                <a:gd name="f65" fmla="+- f7 0 f5"/>
                <a:gd name="f66" fmla="+- f6 0 f5"/>
                <a:gd name="f67" fmla="*/ f62 f0 1"/>
                <a:gd name="f68" fmla="*/ f66 1 5144"/>
                <a:gd name="f69" fmla="*/ f65 1 694"/>
                <a:gd name="f70" fmla="*/ 0 f66 1"/>
                <a:gd name="f71" fmla="*/ 111125 f65 1"/>
                <a:gd name="f72" fmla="*/ 28575 f66 1"/>
                <a:gd name="f73" fmla="*/ 104775 f65 1"/>
                <a:gd name="f74" fmla="*/ 114300 f66 1"/>
                <a:gd name="f75" fmla="*/ 88900 f65 1"/>
                <a:gd name="f76" fmla="*/ 260350 f66 1"/>
                <a:gd name="f77" fmla="*/ 66675 f65 1"/>
                <a:gd name="f78" fmla="*/ 355600 f66 1"/>
                <a:gd name="f79" fmla="*/ 53975 f65 1"/>
                <a:gd name="f80" fmla="*/ 466725 f66 1"/>
                <a:gd name="f81" fmla="*/ 41275 f65 1"/>
                <a:gd name="f82" fmla="*/ 590550 f66 1"/>
                <a:gd name="f83" fmla="*/ 31750 f65 1"/>
                <a:gd name="f84" fmla="*/ 733425 f66 1"/>
                <a:gd name="f85" fmla="*/ 22225 f65 1"/>
                <a:gd name="f86" fmla="*/ 889000 f66 1"/>
                <a:gd name="f87" fmla="*/ 12700 f65 1"/>
                <a:gd name="f88" fmla="*/ 1063625 f66 1"/>
                <a:gd name="f89" fmla="*/ 6350 f65 1"/>
                <a:gd name="f90" fmla="*/ 1254125 f66 1"/>
                <a:gd name="f91" fmla="*/ 3175 f65 1"/>
                <a:gd name="f92" fmla="*/ 1460500 f66 1"/>
                <a:gd name="f93" fmla="*/ 0 f65 1"/>
                <a:gd name="f94" fmla="*/ 1682750 f66 1"/>
                <a:gd name="f95" fmla="*/ 1920875 f66 1"/>
                <a:gd name="f96" fmla="*/ 9525 f65 1"/>
                <a:gd name="f97" fmla="*/ 2178050 f66 1"/>
                <a:gd name="f98" fmla="*/ 2451100 f66 1"/>
                <a:gd name="f99" fmla="*/ 38100 f65 1"/>
                <a:gd name="f100" fmla="*/ 2740025 f66 1"/>
                <a:gd name="f101" fmla="*/ 63500 f65 1"/>
                <a:gd name="f102" fmla="*/ 3048000 f66 1"/>
                <a:gd name="f103" fmla="*/ 92075 f65 1"/>
                <a:gd name="f104" fmla="*/ 3375025 f66 1"/>
                <a:gd name="f105" fmla="*/ 127000 f65 1"/>
                <a:gd name="f106" fmla="*/ 3717925 f66 1"/>
                <a:gd name="f107" fmla="*/ 168275 f65 1"/>
                <a:gd name="f108" fmla="*/ 4079875 f66 1"/>
                <a:gd name="f109" fmla="*/ 219075 f65 1"/>
                <a:gd name="f110" fmla="*/ 4457700 f66 1"/>
                <a:gd name="f111" fmla="*/ 276225 f65 1"/>
                <a:gd name="f112" fmla="*/ 4854575 f66 1"/>
                <a:gd name="f113" fmla="*/ 342900 f65 1"/>
                <a:gd name="f114" fmla="*/ 5270500 f66 1"/>
                <a:gd name="f115" fmla="*/ 422275 f65 1"/>
                <a:gd name="f116" fmla="*/ 5705475 f66 1"/>
                <a:gd name="f117" fmla="*/ 508000 f65 1"/>
                <a:gd name="f118" fmla="*/ 6159500 f66 1"/>
                <a:gd name="f119" fmla="*/ 603250 f65 1"/>
                <a:gd name="f120" fmla="*/ 6632575 f66 1"/>
                <a:gd name="f121" fmla="*/ 711200 f65 1"/>
                <a:gd name="f122" fmla="*/ 7124700 f66 1"/>
                <a:gd name="f123" fmla="*/ 828675 f65 1"/>
                <a:gd name="f124" fmla="*/ 7635875 f66 1"/>
                <a:gd name="f125" fmla="*/ 958850 f65 1"/>
                <a:gd name="f126" fmla="*/ 8166100 f66 1"/>
                <a:gd name="f127" fmla="*/ 1101725 f65 1"/>
                <a:gd name="f128" fmla="*/ f67 1 f2"/>
                <a:gd name="f129" fmla="*/ f70 1 5144"/>
                <a:gd name="f130" fmla="*/ f71 1 694"/>
                <a:gd name="f131" fmla="*/ f72 1 5144"/>
                <a:gd name="f132" fmla="*/ f73 1 694"/>
                <a:gd name="f133" fmla="*/ f74 1 5144"/>
                <a:gd name="f134" fmla="*/ f75 1 694"/>
                <a:gd name="f135" fmla="*/ f76 1 5144"/>
                <a:gd name="f136" fmla="*/ f77 1 694"/>
                <a:gd name="f137" fmla="*/ f78 1 5144"/>
                <a:gd name="f138" fmla="*/ f79 1 694"/>
                <a:gd name="f139" fmla="*/ f80 1 5144"/>
                <a:gd name="f140" fmla="*/ f81 1 694"/>
                <a:gd name="f141" fmla="*/ f82 1 5144"/>
                <a:gd name="f142" fmla="*/ f83 1 694"/>
                <a:gd name="f143" fmla="*/ f84 1 5144"/>
                <a:gd name="f144" fmla="*/ f85 1 694"/>
                <a:gd name="f145" fmla="*/ f86 1 5144"/>
                <a:gd name="f146" fmla="*/ f87 1 694"/>
                <a:gd name="f147" fmla="*/ f88 1 5144"/>
                <a:gd name="f148" fmla="*/ f89 1 694"/>
                <a:gd name="f149" fmla="*/ f90 1 5144"/>
                <a:gd name="f150" fmla="*/ f91 1 694"/>
                <a:gd name="f151" fmla="*/ f92 1 5144"/>
                <a:gd name="f152" fmla="*/ f93 1 694"/>
                <a:gd name="f153" fmla="*/ f94 1 5144"/>
                <a:gd name="f154" fmla="*/ f95 1 5144"/>
                <a:gd name="f155" fmla="*/ f96 1 694"/>
                <a:gd name="f156" fmla="*/ f97 1 5144"/>
                <a:gd name="f157" fmla="*/ f98 1 5144"/>
                <a:gd name="f158" fmla="*/ f99 1 694"/>
                <a:gd name="f159" fmla="*/ f100 1 5144"/>
                <a:gd name="f160" fmla="*/ f101 1 694"/>
                <a:gd name="f161" fmla="*/ f102 1 5144"/>
                <a:gd name="f162" fmla="*/ f103 1 694"/>
                <a:gd name="f163" fmla="*/ f104 1 5144"/>
                <a:gd name="f164" fmla="*/ f105 1 694"/>
                <a:gd name="f165" fmla="*/ f106 1 5144"/>
                <a:gd name="f166" fmla="*/ f107 1 694"/>
                <a:gd name="f167" fmla="*/ f108 1 5144"/>
                <a:gd name="f168" fmla="*/ f109 1 694"/>
                <a:gd name="f169" fmla="*/ f110 1 5144"/>
                <a:gd name="f170" fmla="*/ f111 1 694"/>
                <a:gd name="f171" fmla="*/ f112 1 5144"/>
                <a:gd name="f172" fmla="*/ f113 1 694"/>
                <a:gd name="f173" fmla="*/ f114 1 5144"/>
                <a:gd name="f174" fmla="*/ f115 1 694"/>
                <a:gd name="f175" fmla="*/ f116 1 5144"/>
                <a:gd name="f176" fmla="*/ f117 1 694"/>
                <a:gd name="f177" fmla="*/ f118 1 5144"/>
                <a:gd name="f178" fmla="*/ f119 1 694"/>
                <a:gd name="f179" fmla="*/ f120 1 5144"/>
                <a:gd name="f180" fmla="*/ f121 1 694"/>
                <a:gd name="f181" fmla="*/ f122 1 5144"/>
                <a:gd name="f182" fmla="*/ f123 1 694"/>
                <a:gd name="f183" fmla="*/ f124 1 5144"/>
                <a:gd name="f184" fmla="*/ f125 1 694"/>
                <a:gd name="f185" fmla="*/ f126 1 5144"/>
                <a:gd name="f186" fmla="*/ f127 1 694"/>
                <a:gd name="f187" fmla="*/ 0 1 f68"/>
                <a:gd name="f188" fmla="*/ f6 1 f68"/>
                <a:gd name="f189" fmla="*/ 0 1 f69"/>
                <a:gd name="f190" fmla="*/ f7 1 f69"/>
                <a:gd name="f191" fmla="+- f128 0 f1"/>
                <a:gd name="f192" fmla="*/ f129 1 f68"/>
                <a:gd name="f193" fmla="*/ f130 1 f69"/>
                <a:gd name="f194" fmla="*/ f131 1 f68"/>
                <a:gd name="f195" fmla="*/ f132 1 f69"/>
                <a:gd name="f196" fmla="*/ f133 1 f68"/>
                <a:gd name="f197" fmla="*/ f134 1 f69"/>
                <a:gd name="f198" fmla="*/ f135 1 f68"/>
                <a:gd name="f199" fmla="*/ f136 1 f69"/>
                <a:gd name="f200" fmla="*/ f137 1 f68"/>
                <a:gd name="f201" fmla="*/ f138 1 f69"/>
                <a:gd name="f202" fmla="*/ f139 1 f68"/>
                <a:gd name="f203" fmla="*/ f140 1 f69"/>
                <a:gd name="f204" fmla="*/ f141 1 f68"/>
                <a:gd name="f205" fmla="*/ f142 1 f69"/>
                <a:gd name="f206" fmla="*/ f143 1 f68"/>
                <a:gd name="f207" fmla="*/ f144 1 f69"/>
                <a:gd name="f208" fmla="*/ f145 1 f68"/>
                <a:gd name="f209" fmla="*/ f146 1 f69"/>
                <a:gd name="f210" fmla="*/ f147 1 f68"/>
                <a:gd name="f211" fmla="*/ f148 1 f69"/>
                <a:gd name="f212" fmla="*/ f149 1 f68"/>
                <a:gd name="f213" fmla="*/ f150 1 f69"/>
                <a:gd name="f214" fmla="*/ f151 1 f68"/>
                <a:gd name="f215" fmla="*/ f152 1 f69"/>
                <a:gd name="f216" fmla="*/ f153 1 f68"/>
                <a:gd name="f217" fmla="*/ f154 1 f68"/>
                <a:gd name="f218" fmla="*/ f155 1 f69"/>
                <a:gd name="f219" fmla="*/ f156 1 f68"/>
                <a:gd name="f220" fmla="*/ f157 1 f68"/>
                <a:gd name="f221" fmla="*/ f158 1 f69"/>
                <a:gd name="f222" fmla="*/ f159 1 f68"/>
                <a:gd name="f223" fmla="*/ f160 1 f69"/>
                <a:gd name="f224" fmla="*/ f161 1 f68"/>
                <a:gd name="f225" fmla="*/ f162 1 f69"/>
                <a:gd name="f226" fmla="*/ f163 1 f68"/>
                <a:gd name="f227" fmla="*/ f164 1 f69"/>
                <a:gd name="f228" fmla="*/ f165 1 f68"/>
                <a:gd name="f229" fmla="*/ f166 1 f69"/>
                <a:gd name="f230" fmla="*/ f167 1 f68"/>
                <a:gd name="f231" fmla="*/ f168 1 f69"/>
                <a:gd name="f232" fmla="*/ f169 1 f68"/>
                <a:gd name="f233" fmla="*/ f170 1 f69"/>
                <a:gd name="f234" fmla="*/ f171 1 f68"/>
                <a:gd name="f235" fmla="*/ f172 1 f69"/>
                <a:gd name="f236" fmla="*/ f173 1 f68"/>
                <a:gd name="f237" fmla="*/ f174 1 f69"/>
                <a:gd name="f238" fmla="*/ f175 1 f68"/>
                <a:gd name="f239" fmla="*/ f176 1 f69"/>
                <a:gd name="f240" fmla="*/ f177 1 f68"/>
                <a:gd name="f241" fmla="*/ f178 1 f69"/>
                <a:gd name="f242" fmla="*/ f179 1 f68"/>
                <a:gd name="f243" fmla="*/ f180 1 f69"/>
                <a:gd name="f244" fmla="*/ f181 1 f68"/>
                <a:gd name="f245" fmla="*/ f182 1 f69"/>
                <a:gd name="f246" fmla="*/ f183 1 f68"/>
                <a:gd name="f247" fmla="*/ f184 1 f69"/>
                <a:gd name="f248" fmla="*/ f185 1 f68"/>
                <a:gd name="f249" fmla="*/ f186 1 f69"/>
                <a:gd name="f250" fmla="*/ f187 f63 1"/>
                <a:gd name="f251" fmla="*/ f188 f63 1"/>
                <a:gd name="f252" fmla="*/ f190 f64 1"/>
                <a:gd name="f253" fmla="*/ f189 f64 1"/>
                <a:gd name="f254" fmla="*/ f192 f63 1"/>
                <a:gd name="f255" fmla="*/ f193 f64 1"/>
                <a:gd name="f256" fmla="*/ f194 f63 1"/>
                <a:gd name="f257" fmla="*/ f195 f64 1"/>
                <a:gd name="f258" fmla="*/ f196 f63 1"/>
                <a:gd name="f259" fmla="*/ f197 f64 1"/>
                <a:gd name="f260" fmla="*/ f198 f63 1"/>
                <a:gd name="f261" fmla="*/ f199 f64 1"/>
                <a:gd name="f262" fmla="*/ f200 f63 1"/>
                <a:gd name="f263" fmla="*/ f201 f64 1"/>
                <a:gd name="f264" fmla="*/ f202 f63 1"/>
                <a:gd name="f265" fmla="*/ f203 f64 1"/>
                <a:gd name="f266" fmla="*/ f204 f63 1"/>
                <a:gd name="f267" fmla="*/ f205 f64 1"/>
                <a:gd name="f268" fmla="*/ f206 f63 1"/>
                <a:gd name="f269" fmla="*/ f207 f64 1"/>
                <a:gd name="f270" fmla="*/ f208 f63 1"/>
                <a:gd name="f271" fmla="*/ f209 f64 1"/>
                <a:gd name="f272" fmla="*/ f210 f63 1"/>
                <a:gd name="f273" fmla="*/ f211 f64 1"/>
                <a:gd name="f274" fmla="*/ f212 f63 1"/>
                <a:gd name="f275" fmla="*/ f213 f64 1"/>
                <a:gd name="f276" fmla="*/ f214 f63 1"/>
                <a:gd name="f277" fmla="*/ f215 f64 1"/>
                <a:gd name="f278" fmla="*/ f216 f63 1"/>
                <a:gd name="f279" fmla="*/ f217 f63 1"/>
                <a:gd name="f280" fmla="*/ f218 f64 1"/>
                <a:gd name="f281" fmla="*/ f219 f63 1"/>
                <a:gd name="f282" fmla="*/ f220 f63 1"/>
                <a:gd name="f283" fmla="*/ f221 f64 1"/>
                <a:gd name="f284" fmla="*/ f222 f63 1"/>
                <a:gd name="f285" fmla="*/ f223 f64 1"/>
                <a:gd name="f286" fmla="*/ f224 f63 1"/>
                <a:gd name="f287" fmla="*/ f225 f64 1"/>
                <a:gd name="f288" fmla="*/ f226 f63 1"/>
                <a:gd name="f289" fmla="*/ f227 f64 1"/>
                <a:gd name="f290" fmla="*/ f228 f63 1"/>
                <a:gd name="f291" fmla="*/ f229 f64 1"/>
                <a:gd name="f292" fmla="*/ f230 f63 1"/>
                <a:gd name="f293" fmla="*/ f231 f64 1"/>
                <a:gd name="f294" fmla="*/ f232 f63 1"/>
                <a:gd name="f295" fmla="*/ f233 f64 1"/>
                <a:gd name="f296" fmla="*/ f234 f63 1"/>
                <a:gd name="f297" fmla="*/ f235 f64 1"/>
                <a:gd name="f298" fmla="*/ f236 f63 1"/>
                <a:gd name="f299" fmla="*/ f237 f64 1"/>
                <a:gd name="f300" fmla="*/ f238 f63 1"/>
                <a:gd name="f301" fmla="*/ f239 f64 1"/>
                <a:gd name="f302" fmla="*/ f240 f63 1"/>
                <a:gd name="f303" fmla="*/ f241 f64 1"/>
                <a:gd name="f304" fmla="*/ f242 f63 1"/>
                <a:gd name="f305" fmla="*/ f243 f64 1"/>
                <a:gd name="f306" fmla="*/ f244 f63 1"/>
                <a:gd name="f307" fmla="*/ f245 f64 1"/>
                <a:gd name="f308" fmla="*/ f246 f63 1"/>
                <a:gd name="f309" fmla="*/ f247 f64 1"/>
                <a:gd name="f310" fmla="*/ f248 f63 1"/>
                <a:gd name="f311" fmla="*/ f249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1">
                  <a:pos x="f254" y="f255"/>
                </a:cxn>
                <a:cxn ang="f191">
                  <a:pos x="f254" y="f255"/>
                </a:cxn>
                <a:cxn ang="f191">
                  <a:pos x="f256" y="f257"/>
                </a:cxn>
                <a:cxn ang="f191">
                  <a:pos x="f258" y="f259"/>
                </a:cxn>
                <a:cxn ang="f191">
                  <a:pos x="f260" y="f261"/>
                </a:cxn>
                <a:cxn ang="f191">
                  <a:pos x="f262" y="f263"/>
                </a:cxn>
                <a:cxn ang="f191">
                  <a:pos x="f264" y="f265"/>
                </a:cxn>
                <a:cxn ang="f191">
                  <a:pos x="f266" y="f267"/>
                </a:cxn>
                <a:cxn ang="f191">
                  <a:pos x="f268" y="f269"/>
                </a:cxn>
                <a:cxn ang="f191">
                  <a:pos x="f270" y="f271"/>
                </a:cxn>
                <a:cxn ang="f191">
                  <a:pos x="f272" y="f273"/>
                </a:cxn>
                <a:cxn ang="f191">
                  <a:pos x="f274" y="f275"/>
                </a:cxn>
                <a:cxn ang="f191">
                  <a:pos x="f276" y="f277"/>
                </a:cxn>
                <a:cxn ang="f191">
                  <a:pos x="f278" y="f275"/>
                </a:cxn>
                <a:cxn ang="f191">
                  <a:pos x="f279" y="f280"/>
                </a:cxn>
                <a:cxn ang="f191">
                  <a:pos x="f281" y="f269"/>
                </a:cxn>
                <a:cxn ang="f191">
                  <a:pos x="f282" y="f283"/>
                </a:cxn>
                <a:cxn ang="f191">
                  <a:pos x="f284" y="f285"/>
                </a:cxn>
                <a:cxn ang="f191">
                  <a:pos x="f286" y="f287"/>
                </a:cxn>
                <a:cxn ang="f191">
                  <a:pos x="f288" y="f289"/>
                </a:cxn>
                <a:cxn ang="f191">
                  <a:pos x="f290" y="f291"/>
                </a:cxn>
                <a:cxn ang="f191">
                  <a:pos x="f292" y="f293"/>
                </a:cxn>
                <a:cxn ang="f191">
                  <a:pos x="f294" y="f295"/>
                </a:cxn>
                <a:cxn ang="f191">
                  <a:pos x="f296" y="f297"/>
                </a:cxn>
                <a:cxn ang="f191">
                  <a:pos x="f298" y="f299"/>
                </a:cxn>
                <a:cxn ang="f191">
                  <a:pos x="f300" y="f301"/>
                </a:cxn>
                <a:cxn ang="f191">
                  <a:pos x="f302" y="f303"/>
                </a:cxn>
                <a:cxn ang="f191">
                  <a:pos x="f304" y="f305"/>
                </a:cxn>
                <a:cxn ang="f191">
                  <a:pos x="f306" y="f307"/>
                </a:cxn>
                <a:cxn ang="f191">
                  <a:pos x="f308" y="f309"/>
                </a:cxn>
                <a:cxn ang="f191">
                  <a:pos x="f310" y="f311"/>
                </a:cxn>
              </a:cxnLst>
              <a:rect l="f250" t="f253" r="f251" b="f252"/>
              <a:pathLst>
                <a:path w="5144" h="694">
                  <a:moveTo>
                    <a:pt x="f5" y="f8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5"/>
                  </a:lnTo>
                  <a:lnTo>
                    <a:pt x="f30" y="f28"/>
                  </a:lnTo>
                  <a:lnTo>
                    <a:pt x="f31" y="f32"/>
                  </a:lnTo>
                  <a:lnTo>
                    <a:pt x="f33" y="f22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" y="f7"/>
                  </a:lnTo>
                </a:path>
              </a:pathLst>
            </a:custGeom>
            <a:noFill/>
            <a:ln w="9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5A0B2F08-2117-4B3D-BBF4-4D256889F1F1}"/>
                </a:ext>
              </a:extLst>
            </p:cNvPr>
            <p:cNvSpPr/>
            <p:nvPr/>
          </p:nvSpPr>
          <p:spPr>
            <a:xfrm>
              <a:off x="5615842" y="5370262"/>
              <a:ext cx="3312221" cy="651766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3112"/>
                <a:gd name="f8" fmla="val 584"/>
                <a:gd name="f9" fmla="val 90"/>
                <a:gd name="f10" fmla="val 560"/>
                <a:gd name="f11" fmla="val 336"/>
                <a:gd name="f12" fmla="val 498"/>
                <a:gd name="f13" fmla="val 506"/>
                <a:gd name="f14" fmla="val 456"/>
                <a:gd name="f15" fmla="val 702"/>
                <a:gd name="f16" fmla="val 410"/>
                <a:gd name="f17" fmla="val 920"/>
                <a:gd name="f18" fmla="val 1154"/>
                <a:gd name="f19" fmla="val 306"/>
                <a:gd name="f20" fmla="val 1402"/>
                <a:gd name="f21" fmla="val 254"/>
                <a:gd name="f22" fmla="val 1656"/>
                <a:gd name="f23" fmla="val 202"/>
                <a:gd name="f24" fmla="val 1916"/>
                <a:gd name="f25" fmla="val 154"/>
                <a:gd name="f26" fmla="val 2174"/>
                <a:gd name="f27" fmla="val 108"/>
                <a:gd name="f28" fmla="val 2302"/>
                <a:gd name="f29" fmla="val 88"/>
                <a:gd name="f30" fmla="val 2426"/>
                <a:gd name="f31" fmla="val 68"/>
                <a:gd name="f32" fmla="val 2550"/>
                <a:gd name="f33" fmla="val 52"/>
                <a:gd name="f34" fmla="val 2670"/>
                <a:gd name="f35" fmla="val 36"/>
                <a:gd name="f36" fmla="val 2788"/>
                <a:gd name="f37" fmla="val 24"/>
                <a:gd name="f38" fmla="val 2900"/>
                <a:gd name="f39" fmla="val 14"/>
                <a:gd name="f40" fmla="val 3008"/>
                <a:gd name="f41" fmla="val 6"/>
                <a:gd name="f42" fmla="+- 0 0 -90"/>
                <a:gd name="f43" fmla="*/ f4 1 3112"/>
                <a:gd name="f44" fmla="*/ f5 1 584"/>
                <a:gd name="f45" fmla="+- f8 0 f6"/>
                <a:gd name="f46" fmla="+- f7 0 f6"/>
                <a:gd name="f47" fmla="*/ f42 f0 1"/>
                <a:gd name="f48" fmla="*/ f46 1 3112"/>
                <a:gd name="f49" fmla="*/ f45 1 584"/>
                <a:gd name="f50" fmla="*/ 0 f46 1"/>
                <a:gd name="f51" fmla="*/ 927100 f45 1"/>
                <a:gd name="f52" fmla="*/ 142875 f46 1"/>
                <a:gd name="f53" fmla="*/ 889000 f45 1"/>
                <a:gd name="f54" fmla="*/ 533400 f46 1"/>
                <a:gd name="f55" fmla="*/ 790575 f45 1"/>
                <a:gd name="f56" fmla="*/ 803275 f46 1"/>
                <a:gd name="f57" fmla="*/ 723900 f45 1"/>
                <a:gd name="f58" fmla="*/ 1114425 f46 1"/>
                <a:gd name="f59" fmla="*/ 650875 f45 1"/>
                <a:gd name="f60" fmla="*/ 1460500 f46 1"/>
                <a:gd name="f61" fmla="*/ 571500 f45 1"/>
                <a:gd name="f62" fmla="*/ 1831975 f46 1"/>
                <a:gd name="f63" fmla="*/ 485775 f45 1"/>
                <a:gd name="f64" fmla="*/ 2225675 f46 1"/>
                <a:gd name="f65" fmla="*/ 403225 f45 1"/>
                <a:gd name="f66" fmla="*/ 2628900 f46 1"/>
                <a:gd name="f67" fmla="*/ 320675 f45 1"/>
                <a:gd name="f68" fmla="*/ 3041650 f46 1"/>
                <a:gd name="f69" fmla="*/ 244475 f45 1"/>
                <a:gd name="f70" fmla="*/ 3451225 f46 1"/>
                <a:gd name="f71" fmla="*/ 171450 f45 1"/>
                <a:gd name="f72" fmla="*/ 3654425 f46 1"/>
                <a:gd name="f73" fmla="*/ 139700 f45 1"/>
                <a:gd name="f74" fmla="*/ 3851275 f46 1"/>
                <a:gd name="f75" fmla="*/ 107950 f45 1"/>
                <a:gd name="f76" fmla="*/ 4048125 f46 1"/>
                <a:gd name="f77" fmla="*/ 82550 f45 1"/>
                <a:gd name="f78" fmla="*/ 4238625 f46 1"/>
                <a:gd name="f79" fmla="*/ 57150 f45 1"/>
                <a:gd name="f80" fmla="*/ 4425950 f46 1"/>
                <a:gd name="f81" fmla="*/ 38100 f45 1"/>
                <a:gd name="f82" fmla="*/ 4603750 f46 1"/>
                <a:gd name="f83" fmla="*/ 22225 f45 1"/>
                <a:gd name="f84" fmla="*/ 4775200 f46 1"/>
                <a:gd name="f85" fmla="*/ 9525 f45 1"/>
                <a:gd name="f86" fmla="*/ 4940300 f46 1"/>
                <a:gd name="f87" fmla="*/ 0 f45 1"/>
                <a:gd name="f88" fmla="*/ f47 1 f3"/>
                <a:gd name="f89" fmla="*/ f50 1 3112"/>
                <a:gd name="f90" fmla="*/ f51 1 584"/>
                <a:gd name="f91" fmla="*/ f52 1 3112"/>
                <a:gd name="f92" fmla="*/ f53 1 584"/>
                <a:gd name="f93" fmla="*/ f54 1 3112"/>
                <a:gd name="f94" fmla="*/ f55 1 584"/>
                <a:gd name="f95" fmla="*/ f56 1 3112"/>
                <a:gd name="f96" fmla="*/ f57 1 584"/>
                <a:gd name="f97" fmla="*/ f58 1 3112"/>
                <a:gd name="f98" fmla="*/ f59 1 584"/>
                <a:gd name="f99" fmla="*/ f60 1 3112"/>
                <a:gd name="f100" fmla="*/ f61 1 584"/>
                <a:gd name="f101" fmla="*/ f62 1 3112"/>
                <a:gd name="f102" fmla="*/ f63 1 584"/>
                <a:gd name="f103" fmla="*/ f64 1 3112"/>
                <a:gd name="f104" fmla="*/ f65 1 584"/>
                <a:gd name="f105" fmla="*/ f66 1 3112"/>
                <a:gd name="f106" fmla="*/ f67 1 584"/>
                <a:gd name="f107" fmla="*/ f68 1 3112"/>
                <a:gd name="f108" fmla="*/ f69 1 584"/>
                <a:gd name="f109" fmla="*/ f70 1 3112"/>
                <a:gd name="f110" fmla="*/ f71 1 584"/>
                <a:gd name="f111" fmla="*/ f72 1 3112"/>
                <a:gd name="f112" fmla="*/ f73 1 584"/>
                <a:gd name="f113" fmla="*/ f74 1 3112"/>
                <a:gd name="f114" fmla="*/ f75 1 584"/>
                <a:gd name="f115" fmla="*/ f76 1 3112"/>
                <a:gd name="f116" fmla="*/ f77 1 584"/>
                <a:gd name="f117" fmla="*/ f78 1 3112"/>
                <a:gd name="f118" fmla="*/ f79 1 584"/>
                <a:gd name="f119" fmla="*/ f80 1 3112"/>
                <a:gd name="f120" fmla="*/ f81 1 584"/>
                <a:gd name="f121" fmla="*/ f82 1 3112"/>
                <a:gd name="f122" fmla="*/ f83 1 584"/>
                <a:gd name="f123" fmla="*/ f84 1 3112"/>
                <a:gd name="f124" fmla="*/ f85 1 584"/>
                <a:gd name="f125" fmla="*/ f86 1 3112"/>
                <a:gd name="f126" fmla="*/ f87 1 584"/>
                <a:gd name="f127" fmla="*/ 0 1 f48"/>
                <a:gd name="f128" fmla="*/ f7 1 f48"/>
                <a:gd name="f129" fmla="*/ 0 1 f49"/>
                <a:gd name="f130" fmla="*/ f8 1 f49"/>
                <a:gd name="f131" fmla="+- f88 0 f1"/>
                <a:gd name="f132" fmla="*/ f89 1 f48"/>
                <a:gd name="f133" fmla="*/ f90 1 f49"/>
                <a:gd name="f134" fmla="*/ f91 1 f48"/>
                <a:gd name="f135" fmla="*/ f92 1 f49"/>
                <a:gd name="f136" fmla="*/ f93 1 f48"/>
                <a:gd name="f137" fmla="*/ f94 1 f49"/>
                <a:gd name="f138" fmla="*/ f95 1 f48"/>
                <a:gd name="f139" fmla="*/ f96 1 f49"/>
                <a:gd name="f140" fmla="*/ f97 1 f48"/>
                <a:gd name="f141" fmla="*/ f98 1 f49"/>
                <a:gd name="f142" fmla="*/ f99 1 f48"/>
                <a:gd name="f143" fmla="*/ f100 1 f49"/>
                <a:gd name="f144" fmla="*/ f101 1 f48"/>
                <a:gd name="f145" fmla="*/ f102 1 f49"/>
                <a:gd name="f146" fmla="*/ f103 1 f48"/>
                <a:gd name="f147" fmla="*/ f104 1 f49"/>
                <a:gd name="f148" fmla="*/ f105 1 f48"/>
                <a:gd name="f149" fmla="*/ f106 1 f49"/>
                <a:gd name="f150" fmla="*/ f107 1 f48"/>
                <a:gd name="f151" fmla="*/ f108 1 f49"/>
                <a:gd name="f152" fmla="*/ f109 1 f48"/>
                <a:gd name="f153" fmla="*/ f110 1 f49"/>
                <a:gd name="f154" fmla="*/ f111 1 f48"/>
                <a:gd name="f155" fmla="*/ f112 1 f49"/>
                <a:gd name="f156" fmla="*/ f113 1 f48"/>
                <a:gd name="f157" fmla="*/ f114 1 f49"/>
                <a:gd name="f158" fmla="*/ f115 1 f48"/>
                <a:gd name="f159" fmla="*/ f116 1 f49"/>
                <a:gd name="f160" fmla="*/ f117 1 f48"/>
                <a:gd name="f161" fmla="*/ f118 1 f49"/>
                <a:gd name="f162" fmla="*/ f119 1 f48"/>
                <a:gd name="f163" fmla="*/ f120 1 f49"/>
                <a:gd name="f164" fmla="*/ f121 1 f48"/>
                <a:gd name="f165" fmla="*/ f122 1 f49"/>
                <a:gd name="f166" fmla="*/ f123 1 f48"/>
                <a:gd name="f167" fmla="*/ f124 1 f49"/>
                <a:gd name="f168" fmla="*/ f125 1 f48"/>
                <a:gd name="f169" fmla="*/ f126 1 f49"/>
                <a:gd name="f170" fmla="*/ f127 f43 1"/>
                <a:gd name="f171" fmla="*/ f128 f43 1"/>
                <a:gd name="f172" fmla="*/ f130 f44 1"/>
                <a:gd name="f173" fmla="*/ f129 f44 1"/>
                <a:gd name="f174" fmla="*/ f132 f43 1"/>
                <a:gd name="f175" fmla="*/ f133 f44 1"/>
                <a:gd name="f176" fmla="*/ f134 f43 1"/>
                <a:gd name="f177" fmla="*/ f135 f44 1"/>
                <a:gd name="f178" fmla="*/ f136 f43 1"/>
                <a:gd name="f179" fmla="*/ f137 f44 1"/>
                <a:gd name="f180" fmla="*/ f138 f43 1"/>
                <a:gd name="f181" fmla="*/ f139 f44 1"/>
                <a:gd name="f182" fmla="*/ f140 f43 1"/>
                <a:gd name="f183" fmla="*/ f141 f44 1"/>
                <a:gd name="f184" fmla="*/ f142 f43 1"/>
                <a:gd name="f185" fmla="*/ f143 f44 1"/>
                <a:gd name="f186" fmla="*/ f144 f43 1"/>
                <a:gd name="f187" fmla="*/ f145 f44 1"/>
                <a:gd name="f188" fmla="*/ f146 f43 1"/>
                <a:gd name="f189" fmla="*/ f147 f44 1"/>
                <a:gd name="f190" fmla="*/ f148 f43 1"/>
                <a:gd name="f191" fmla="*/ f149 f44 1"/>
                <a:gd name="f192" fmla="*/ f150 f43 1"/>
                <a:gd name="f193" fmla="*/ f151 f44 1"/>
                <a:gd name="f194" fmla="*/ f152 f43 1"/>
                <a:gd name="f195" fmla="*/ f153 f44 1"/>
                <a:gd name="f196" fmla="*/ f154 f43 1"/>
                <a:gd name="f197" fmla="*/ f155 f44 1"/>
                <a:gd name="f198" fmla="*/ f156 f43 1"/>
                <a:gd name="f199" fmla="*/ f157 f44 1"/>
                <a:gd name="f200" fmla="*/ f158 f43 1"/>
                <a:gd name="f201" fmla="*/ f159 f44 1"/>
                <a:gd name="f202" fmla="*/ f160 f43 1"/>
                <a:gd name="f203" fmla="*/ f161 f44 1"/>
                <a:gd name="f204" fmla="*/ f162 f43 1"/>
                <a:gd name="f205" fmla="*/ f163 f44 1"/>
                <a:gd name="f206" fmla="*/ f164 f43 1"/>
                <a:gd name="f207" fmla="*/ f165 f44 1"/>
                <a:gd name="f208" fmla="*/ f166 f43 1"/>
                <a:gd name="f209" fmla="*/ f167 f44 1"/>
                <a:gd name="f210" fmla="*/ f168 f43 1"/>
                <a:gd name="f211" fmla="*/ f16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1">
                  <a:pos x="f174" y="f175"/>
                </a:cxn>
                <a:cxn ang="f131">
                  <a:pos x="f174" y="f175"/>
                </a:cxn>
                <a:cxn ang="f131">
                  <a:pos x="f176" y="f177"/>
                </a:cxn>
                <a:cxn ang="f131">
                  <a:pos x="f178" y="f179"/>
                </a:cxn>
                <a:cxn ang="f131">
                  <a:pos x="f180" y="f181"/>
                </a:cxn>
                <a:cxn ang="f131">
                  <a:pos x="f182" y="f183"/>
                </a:cxn>
                <a:cxn ang="f131">
                  <a:pos x="f184" y="f185"/>
                </a:cxn>
                <a:cxn ang="f131">
                  <a:pos x="f186" y="f187"/>
                </a:cxn>
                <a:cxn ang="f131">
                  <a:pos x="f188" y="f189"/>
                </a:cxn>
                <a:cxn ang="f131">
                  <a:pos x="f190" y="f191"/>
                </a:cxn>
                <a:cxn ang="f131">
                  <a:pos x="f192" y="f193"/>
                </a:cxn>
                <a:cxn ang="f131">
                  <a:pos x="f194" y="f195"/>
                </a:cxn>
                <a:cxn ang="f131">
                  <a:pos x="f196" y="f197"/>
                </a:cxn>
                <a:cxn ang="f131">
                  <a:pos x="f198" y="f199"/>
                </a:cxn>
                <a:cxn ang="f131">
                  <a:pos x="f200" y="f201"/>
                </a:cxn>
                <a:cxn ang="f131">
                  <a:pos x="f202" y="f203"/>
                </a:cxn>
                <a:cxn ang="f131">
                  <a:pos x="f204" y="f205"/>
                </a:cxn>
                <a:cxn ang="f131">
                  <a:pos x="f206" y="f207"/>
                </a:cxn>
                <a:cxn ang="f131">
                  <a:pos x="f208" y="f209"/>
                </a:cxn>
                <a:cxn ang="f131">
                  <a:pos x="f210" y="f211"/>
                </a:cxn>
              </a:cxnLst>
              <a:rect l="f170" t="f173" r="f171" b="f172"/>
              <a:pathLst>
                <a:path w="3112" h="584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2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7" y="f6"/>
                  </a:lnTo>
                </a:path>
              </a:pathLst>
            </a:custGeom>
            <a:noFill/>
            <a:ln w="9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id="{D5A85266-4830-4051-A2D0-005F6AE366EF}"/>
                </a:ext>
              </a:extLst>
            </p:cNvPr>
            <p:cNvSpPr/>
            <p:nvPr/>
          </p:nvSpPr>
          <p:spPr>
            <a:xfrm>
              <a:off x="211134" y="5354634"/>
              <a:ext cx="8723311" cy="13303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96"/>
                <a:gd name="f7" fmla="val 1192"/>
                <a:gd name="f8" fmla="val 8192"/>
                <a:gd name="f9" fmla="val 512"/>
                <a:gd name="f10" fmla="val 8116"/>
                <a:gd name="f11" fmla="val 542"/>
                <a:gd name="f12" fmla="val 8040"/>
                <a:gd name="f13" fmla="val 570"/>
                <a:gd name="f14" fmla="val 7960"/>
                <a:gd name="f15" fmla="val 596"/>
                <a:gd name="f16" fmla="val 7878"/>
                <a:gd name="f17" fmla="val 620"/>
                <a:gd name="f18" fmla="val 7794"/>
                <a:gd name="f19" fmla="val 644"/>
                <a:gd name="f20" fmla="val 7706"/>
                <a:gd name="f21" fmla="val 666"/>
                <a:gd name="f22" fmla="val 7616"/>
                <a:gd name="f23" fmla="val 684"/>
                <a:gd name="f24" fmla="val 7522"/>
                <a:gd name="f25" fmla="val 702"/>
                <a:gd name="f26" fmla="val 7424"/>
                <a:gd name="f27" fmla="val 718"/>
                <a:gd name="f28" fmla="val 7322"/>
                <a:gd name="f29" fmla="val 730"/>
                <a:gd name="f30" fmla="val 7216"/>
                <a:gd name="f31" fmla="val 742"/>
                <a:gd name="f32" fmla="val 7106"/>
                <a:gd name="f33" fmla="val 750"/>
                <a:gd name="f34" fmla="val 6992"/>
                <a:gd name="f35" fmla="val 758"/>
                <a:gd name="f36" fmla="val 6872"/>
                <a:gd name="f37" fmla="val 762"/>
                <a:gd name="f38" fmla="val 6748"/>
                <a:gd name="f39" fmla="val 6618"/>
                <a:gd name="f40" fmla="val 760"/>
                <a:gd name="f41" fmla="val 6482"/>
                <a:gd name="f42" fmla="val 756"/>
                <a:gd name="f43" fmla="val 6342"/>
                <a:gd name="f44" fmla="val 6196"/>
                <a:gd name="f45" fmla="val 740"/>
                <a:gd name="f46" fmla="val 6042"/>
                <a:gd name="f47" fmla="val 726"/>
                <a:gd name="f48" fmla="val 5882"/>
                <a:gd name="f49" fmla="val 710"/>
                <a:gd name="f50" fmla="val 5716"/>
                <a:gd name="f51" fmla="val 690"/>
                <a:gd name="f52" fmla="val 5544"/>
                <a:gd name="f53" fmla="val 668"/>
                <a:gd name="f54" fmla="val 5364"/>
                <a:gd name="f55" fmla="val 642"/>
                <a:gd name="f56" fmla="val 5176"/>
                <a:gd name="f57" fmla="val 612"/>
                <a:gd name="f58" fmla="val 4982"/>
                <a:gd name="f59" fmla="val 578"/>
                <a:gd name="f60" fmla="val 4778"/>
                <a:gd name="f61" fmla="val 540"/>
                <a:gd name="f62" fmla="val 4568"/>
                <a:gd name="f63" fmla="val 500"/>
                <a:gd name="f64" fmla="val 4348"/>
                <a:gd name="f65" fmla="val 454"/>
                <a:gd name="f66" fmla="val 4122"/>
                <a:gd name="f67" fmla="val 406"/>
                <a:gd name="f68" fmla="val 3886"/>
                <a:gd name="f69" fmla="val 354"/>
                <a:gd name="f70" fmla="val 3640"/>
                <a:gd name="f71" fmla="val 296"/>
                <a:gd name="f72" fmla="val 3396"/>
                <a:gd name="f73" fmla="val 240"/>
                <a:gd name="f74" fmla="val 3160"/>
                <a:gd name="f75" fmla="val 192"/>
                <a:gd name="f76" fmla="val 2934"/>
                <a:gd name="f77" fmla="val 148"/>
                <a:gd name="f78" fmla="val 2718"/>
                <a:gd name="f79" fmla="val 112"/>
                <a:gd name="f80" fmla="val 2512"/>
                <a:gd name="f81" fmla="val 82"/>
                <a:gd name="f82" fmla="val 2314"/>
                <a:gd name="f83" fmla="val 56"/>
                <a:gd name="f84" fmla="val 2126"/>
                <a:gd name="f85" fmla="val 36"/>
                <a:gd name="f86" fmla="val 1948"/>
                <a:gd name="f87" fmla="val 20"/>
                <a:gd name="f88" fmla="val 1776"/>
                <a:gd name="f89" fmla="val 10"/>
                <a:gd name="f90" fmla="val 1616"/>
                <a:gd name="f91" fmla="val 2"/>
                <a:gd name="f92" fmla="val 1462"/>
                <a:gd name="f93" fmla="val 1318"/>
                <a:gd name="f94" fmla="val 1182"/>
                <a:gd name="f95" fmla="val 4"/>
                <a:gd name="f96" fmla="val 1054"/>
                <a:gd name="f97" fmla="val 934"/>
                <a:gd name="f98" fmla="val 822"/>
                <a:gd name="f99" fmla="val 30"/>
                <a:gd name="f100" fmla="val 716"/>
                <a:gd name="f101" fmla="val 44"/>
                <a:gd name="f102" fmla="val 58"/>
                <a:gd name="f103" fmla="val 530"/>
                <a:gd name="f104" fmla="val 74"/>
                <a:gd name="f105" fmla="val 450"/>
                <a:gd name="f106" fmla="val 92"/>
                <a:gd name="f107" fmla="val 374"/>
                <a:gd name="f108" fmla="val 108"/>
                <a:gd name="f109" fmla="val 308"/>
                <a:gd name="f110" fmla="val 126"/>
                <a:gd name="f111" fmla="val 248"/>
                <a:gd name="f112" fmla="val 144"/>
                <a:gd name="f113" fmla="val 194"/>
                <a:gd name="f114" fmla="val 160"/>
                <a:gd name="f115" fmla="val 176"/>
                <a:gd name="f116" fmla="val 48"/>
                <a:gd name="f117" fmla="val 216"/>
                <a:gd name="f118" fmla="val 12"/>
                <a:gd name="f119" fmla="val 234"/>
                <a:gd name="f120" fmla="val 1186"/>
                <a:gd name="f121" fmla="val 510"/>
                <a:gd name="f122" fmla="+- 0 0 -90"/>
                <a:gd name="f123" fmla="*/ f3 1 8196"/>
                <a:gd name="f124" fmla="*/ f4 1 1192"/>
                <a:gd name="f125" fmla="+- f7 0 f5"/>
                <a:gd name="f126" fmla="+- f6 0 f5"/>
                <a:gd name="f127" fmla="*/ f122 f0 1"/>
                <a:gd name="f128" fmla="*/ f126 1 8196"/>
                <a:gd name="f129" fmla="*/ f125 1 1192"/>
                <a:gd name="f130" fmla="*/ 13004800 f126 1"/>
                <a:gd name="f131" fmla="*/ 812800 f125 1"/>
                <a:gd name="f132" fmla="*/ 12763500 f126 1"/>
                <a:gd name="f133" fmla="*/ 904875 f125 1"/>
                <a:gd name="f134" fmla="*/ 12506325 f126 1"/>
                <a:gd name="f135" fmla="*/ 984250 f125 1"/>
                <a:gd name="f136" fmla="*/ 12233275 f126 1"/>
                <a:gd name="f137" fmla="*/ 1057275 f125 1"/>
                <a:gd name="f138" fmla="*/ 11941175 f126 1"/>
                <a:gd name="f139" fmla="*/ 1114425 f125 1"/>
                <a:gd name="f140" fmla="*/ 11623675 f126 1"/>
                <a:gd name="f141" fmla="*/ 1158875 f125 1"/>
                <a:gd name="f142" fmla="*/ 11280775 f126 1"/>
                <a:gd name="f143" fmla="*/ 1190625 f125 1"/>
                <a:gd name="f144" fmla="*/ 10909300 f126 1"/>
                <a:gd name="f145" fmla="*/ 1209675 f125 1"/>
                <a:gd name="f146" fmla="*/ 10506075 f126 1"/>
                <a:gd name="f147" fmla="*/ 1206500 f125 1"/>
                <a:gd name="f148" fmla="*/ 10067925 f126 1"/>
                <a:gd name="f149" fmla="*/ 9591675 f126 1"/>
                <a:gd name="f150" fmla="*/ 1152525 f125 1"/>
                <a:gd name="f151" fmla="*/ 9074150 f126 1"/>
                <a:gd name="f152" fmla="*/ 1095375 f125 1"/>
                <a:gd name="f153" fmla="*/ 8515350 f126 1"/>
                <a:gd name="f154" fmla="*/ 1019175 f125 1"/>
                <a:gd name="f155" fmla="*/ 7908925 f126 1"/>
                <a:gd name="f156" fmla="*/ 917575 f125 1"/>
                <a:gd name="f157" fmla="*/ 7251700 f126 1"/>
                <a:gd name="f158" fmla="*/ 793750 f125 1"/>
                <a:gd name="f159" fmla="*/ 6543675 f126 1"/>
                <a:gd name="f160" fmla="*/ 644525 f125 1"/>
                <a:gd name="f161" fmla="*/ 5778500 f126 1"/>
                <a:gd name="f162" fmla="*/ 469900 f125 1"/>
                <a:gd name="f163" fmla="*/ 5391150 f126 1"/>
                <a:gd name="f164" fmla="*/ 381000 f125 1"/>
                <a:gd name="f165" fmla="*/ 4657725 f126 1"/>
                <a:gd name="f166" fmla="*/ 234950 f125 1"/>
                <a:gd name="f167" fmla="*/ 3987800 f126 1"/>
                <a:gd name="f168" fmla="*/ 130175 f125 1"/>
                <a:gd name="f169" fmla="*/ 3375025 f126 1"/>
                <a:gd name="f170" fmla="*/ 57150 f125 1"/>
                <a:gd name="f171" fmla="*/ 2819400 f126 1"/>
                <a:gd name="f172" fmla="*/ 15875 f125 1"/>
                <a:gd name="f173" fmla="*/ 2320925 f126 1"/>
                <a:gd name="f174" fmla="*/ 0 f125 1"/>
                <a:gd name="f175" fmla="*/ 1876425 f126 1"/>
                <a:gd name="f176" fmla="*/ 6350 f125 1"/>
                <a:gd name="f177" fmla="*/ 1482725 f126 1"/>
                <a:gd name="f178" fmla="*/ 31750 f125 1"/>
                <a:gd name="f179" fmla="*/ 1136650 f126 1"/>
                <a:gd name="f180" fmla="*/ 69850 f125 1"/>
                <a:gd name="f181" fmla="*/ 841375 f126 1"/>
                <a:gd name="f182" fmla="*/ 117475 f125 1"/>
                <a:gd name="f183" fmla="*/ 593725 f126 1"/>
                <a:gd name="f184" fmla="*/ 171450 f125 1"/>
                <a:gd name="f185" fmla="*/ 393700 f126 1"/>
                <a:gd name="f186" fmla="*/ 228600 f125 1"/>
                <a:gd name="f187" fmla="*/ 234950 f126 1"/>
                <a:gd name="f188" fmla="*/ 279400 f125 1"/>
                <a:gd name="f189" fmla="*/ 76200 f126 1"/>
                <a:gd name="f190" fmla="*/ 342900 f125 1"/>
                <a:gd name="f191" fmla="*/ 0 f126 1"/>
                <a:gd name="f192" fmla="*/ 1892300 f125 1"/>
                <a:gd name="f193" fmla="*/ 13011150 f126 1"/>
                <a:gd name="f194" fmla="*/ 1882775 f125 1"/>
                <a:gd name="f195" fmla="*/ 809625 f125 1"/>
                <a:gd name="f196" fmla="*/ f127 1 f2"/>
                <a:gd name="f197" fmla="*/ f130 1 8196"/>
                <a:gd name="f198" fmla="*/ f131 1 1192"/>
                <a:gd name="f199" fmla="*/ f132 1 8196"/>
                <a:gd name="f200" fmla="*/ f133 1 1192"/>
                <a:gd name="f201" fmla="*/ f134 1 8196"/>
                <a:gd name="f202" fmla="*/ f135 1 1192"/>
                <a:gd name="f203" fmla="*/ f136 1 8196"/>
                <a:gd name="f204" fmla="*/ f137 1 1192"/>
                <a:gd name="f205" fmla="*/ f138 1 8196"/>
                <a:gd name="f206" fmla="*/ f139 1 1192"/>
                <a:gd name="f207" fmla="*/ f140 1 8196"/>
                <a:gd name="f208" fmla="*/ f141 1 1192"/>
                <a:gd name="f209" fmla="*/ f142 1 8196"/>
                <a:gd name="f210" fmla="*/ f143 1 1192"/>
                <a:gd name="f211" fmla="*/ f144 1 8196"/>
                <a:gd name="f212" fmla="*/ f145 1 1192"/>
                <a:gd name="f213" fmla="*/ f146 1 8196"/>
                <a:gd name="f214" fmla="*/ f147 1 1192"/>
                <a:gd name="f215" fmla="*/ f148 1 8196"/>
                <a:gd name="f216" fmla="*/ f149 1 8196"/>
                <a:gd name="f217" fmla="*/ f150 1 1192"/>
                <a:gd name="f218" fmla="*/ f151 1 8196"/>
                <a:gd name="f219" fmla="*/ f152 1 1192"/>
                <a:gd name="f220" fmla="*/ f153 1 8196"/>
                <a:gd name="f221" fmla="*/ f154 1 1192"/>
                <a:gd name="f222" fmla="*/ f155 1 8196"/>
                <a:gd name="f223" fmla="*/ f156 1 1192"/>
                <a:gd name="f224" fmla="*/ f157 1 8196"/>
                <a:gd name="f225" fmla="*/ f158 1 1192"/>
                <a:gd name="f226" fmla="*/ f159 1 8196"/>
                <a:gd name="f227" fmla="*/ f160 1 1192"/>
                <a:gd name="f228" fmla="*/ f161 1 8196"/>
                <a:gd name="f229" fmla="*/ f162 1 1192"/>
                <a:gd name="f230" fmla="*/ f163 1 8196"/>
                <a:gd name="f231" fmla="*/ f164 1 1192"/>
                <a:gd name="f232" fmla="*/ f165 1 8196"/>
                <a:gd name="f233" fmla="*/ f166 1 1192"/>
                <a:gd name="f234" fmla="*/ f167 1 8196"/>
                <a:gd name="f235" fmla="*/ f168 1 1192"/>
                <a:gd name="f236" fmla="*/ f169 1 8196"/>
                <a:gd name="f237" fmla="*/ f170 1 1192"/>
                <a:gd name="f238" fmla="*/ f171 1 8196"/>
                <a:gd name="f239" fmla="*/ f172 1 1192"/>
                <a:gd name="f240" fmla="*/ f173 1 8196"/>
                <a:gd name="f241" fmla="*/ f174 1 1192"/>
                <a:gd name="f242" fmla="*/ f175 1 8196"/>
                <a:gd name="f243" fmla="*/ f176 1 1192"/>
                <a:gd name="f244" fmla="*/ f177 1 8196"/>
                <a:gd name="f245" fmla="*/ f178 1 1192"/>
                <a:gd name="f246" fmla="*/ f179 1 8196"/>
                <a:gd name="f247" fmla="*/ f180 1 1192"/>
                <a:gd name="f248" fmla="*/ f181 1 8196"/>
                <a:gd name="f249" fmla="*/ f182 1 1192"/>
                <a:gd name="f250" fmla="*/ f183 1 8196"/>
                <a:gd name="f251" fmla="*/ f184 1 1192"/>
                <a:gd name="f252" fmla="*/ f185 1 8196"/>
                <a:gd name="f253" fmla="*/ f186 1 1192"/>
                <a:gd name="f254" fmla="*/ f187 1 8196"/>
                <a:gd name="f255" fmla="*/ f188 1 1192"/>
                <a:gd name="f256" fmla="*/ f189 1 8196"/>
                <a:gd name="f257" fmla="*/ f190 1 1192"/>
                <a:gd name="f258" fmla="*/ f191 1 8196"/>
                <a:gd name="f259" fmla="*/ f192 1 1192"/>
                <a:gd name="f260" fmla="*/ f193 1 8196"/>
                <a:gd name="f261" fmla="*/ f194 1 1192"/>
                <a:gd name="f262" fmla="*/ f195 1 1192"/>
                <a:gd name="f263" fmla="*/ 0 1 f128"/>
                <a:gd name="f264" fmla="*/ f6 1 f128"/>
                <a:gd name="f265" fmla="*/ 0 1 f129"/>
                <a:gd name="f266" fmla="*/ f7 1 f129"/>
                <a:gd name="f267" fmla="+- f196 0 f1"/>
                <a:gd name="f268" fmla="*/ f197 1 f128"/>
                <a:gd name="f269" fmla="*/ f198 1 f129"/>
                <a:gd name="f270" fmla="*/ f199 1 f128"/>
                <a:gd name="f271" fmla="*/ f200 1 f129"/>
                <a:gd name="f272" fmla="*/ f201 1 f128"/>
                <a:gd name="f273" fmla="*/ f202 1 f129"/>
                <a:gd name="f274" fmla="*/ f203 1 f128"/>
                <a:gd name="f275" fmla="*/ f204 1 f129"/>
                <a:gd name="f276" fmla="*/ f205 1 f128"/>
                <a:gd name="f277" fmla="*/ f206 1 f129"/>
                <a:gd name="f278" fmla="*/ f207 1 f128"/>
                <a:gd name="f279" fmla="*/ f208 1 f129"/>
                <a:gd name="f280" fmla="*/ f209 1 f128"/>
                <a:gd name="f281" fmla="*/ f210 1 f129"/>
                <a:gd name="f282" fmla="*/ f211 1 f128"/>
                <a:gd name="f283" fmla="*/ f212 1 f129"/>
                <a:gd name="f284" fmla="*/ f213 1 f128"/>
                <a:gd name="f285" fmla="*/ f214 1 f129"/>
                <a:gd name="f286" fmla="*/ f215 1 f128"/>
                <a:gd name="f287" fmla="*/ f216 1 f128"/>
                <a:gd name="f288" fmla="*/ f217 1 f129"/>
                <a:gd name="f289" fmla="*/ f218 1 f128"/>
                <a:gd name="f290" fmla="*/ f219 1 f129"/>
                <a:gd name="f291" fmla="*/ f220 1 f128"/>
                <a:gd name="f292" fmla="*/ f221 1 f129"/>
                <a:gd name="f293" fmla="*/ f222 1 f128"/>
                <a:gd name="f294" fmla="*/ f223 1 f129"/>
                <a:gd name="f295" fmla="*/ f224 1 f128"/>
                <a:gd name="f296" fmla="*/ f225 1 f129"/>
                <a:gd name="f297" fmla="*/ f226 1 f128"/>
                <a:gd name="f298" fmla="*/ f227 1 f129"/>
                <a:gd name="f299" fmla="*/ f228 1 f128"/>
                <a:gd name="f300" fmla="*/ f229 1 f129"/>
                <a:gd name="f301" fmla="*/ f230 1 f128"/>
                <a:gd name="f302" fmla="*/ f231 1 f129"/>
                <a:gd name="f303" fmla="*/ f232 1 f128"/>
                <a:gd name="f304" fmla="*/ f233 1 f129"/>
                <a:gd name="f305" fmla="*/ f234 1 f128"/>
                <a:gd name="f306" fmla="*/ f235 1 f129"/>
                <a:gd name="f307" fmla="*/ f236 1 f128"/>
                <a:gd name="f308" fmla="*/ f237 1 f129"/>
                <a:gd name="f309" fmla="*/ f238 1 f128"/>
                <a:gd name="f310" fmla="*/ f239 1 f129"/>
                <a:gd name="f311" fmla="*/ f240 1 f128"/>
                <a:gd name="f312" fmla="*/ f241 1 f129"/>
                <a:gd name="f313" fmla="*/ f242 1 f128"/>
                <a:gd name="f314" fmla="*/ f243 1 f129"/>
                <a:gd name="f315" fmla="*/ f244 1 f128"/>
                <a:gd name="f316" fmla="*/ f245 1 f129"/>
                <a:gd name="f317" fmla="*/ f246 1 f128"/>
                <a:gd name="f318" fmla="*/ f247 1 f129"/>
                <a:gd name="f319" fmla="*/ f248 1 f128"/>
                <a:gd name="f320" fmla="*/ f249 1 f129"/>
                <a:gd name="f321" fmla="*/ f250 1 f128"/>
                <a:gd name="f322" fmla="*/ f251 1 f129"/>
                <a:gd name="f323" fmla="*/ f252 1 f128"/>
                <a:gd name="f324" fmla="*/ f253 1 f129"/>
                <a:gd name="f325" fmla="*/ f254 1 f128"/>
                <a:gd name="f326" fmla="*/ f255 1 f129"/>
                <a:gd name="f327" fmla="*/ f256 1 f128"/>
                <a:gd name="f328" fmla="*/ f257 1 f129"/>
                <a:gd name="f329" fmla="*/ f258 1 f128"/>
                <a:gd name="f330" fmla="*/ f259 1 f129"/>
                <a:gd name="f331" fmla="*/ f260 1 f128"/>
                <a:gd name="f332" fmla="*/ f261 1 f129"/>
                <a:gd name="f333" fmla="*/ f262 1 f129"/>
                <a:gd name="f334" fmla="*/ f263 f123 1"/>
                <a:gd name="f335" fmla="*/ f264 f123 1"/>
                <a:gd name="f336" fmla="*/ f266 f124 1"/>
                <a:gd name="f337" fmla="*/ f265 f124 1"/>
                <a:gd name="f338" fmla="*/ f268 f123 1"/>
                <a:gd name="f339" fmla="*/ f269 f124 1"/>
                <a:gd name="f340" fmla="*/ f270 f123 1"/>
                <a:gd name="f341" fmla="*/ f271 f124 1"/>
                <a:gd name="f342" fmla="*/ f272 f123 1"/>
                <a:gd name="f343" fmla="*/ f273 f124 1"/>
                <a:gd name="f344" fmla="*/ f274 f123 1"/>
                <a:gd name="f345" fmla="*/ f275 f124 1"/>
                <a:gd name="f346" fmla="*/ f276 f123 1"/>
                <a:gd name="f347" fmla="*/ f277 f124 1"/>
                <a:gd name="f348" fmla="*/ f278 f123 1"/>
                <a:gd name="f349" fmla="*/ f279 f124 1"/>
                <a:gd name="f350" fmla="*/ f280 f123 1"/>
                <a:gd name="f351" fmla="*/ f281 f124 1"/>
                <a:gd name="f352" fmla="*/ f282 f123 1"/>
                <a:gd name="f353" fmla="*/ f283 f124 1"/>
                <a:gd name="f354" fmla="*/ f284 f123 1"/>
                <a:gd name="f355" fmla="*/ f285 f124 1"/>
                <a:gd name="f356" fmla="*/ f286 f123 1"/>
                <a:gd name="f357" fmla="*/ f287 f123 1"/>
                <a:gd name="f358" fmla="*/ f288 f124 1"/>
                <a:gd name="f359" fmla="*/ f289 f123 1"/>
                <a:gd name="f360" fmla="*/ f290 f124 1"/>
                <a:gd name="f361" fmla="*/ f291 f123 1"/>
                <a:gd name="f362" fmla="*/ f292 f124 1"/>
                <a:gd name="f363" fmla="*/ f293 f123 1"/>
                <a:gd name="f364" fmla="*/ f294 f124 1"/>
                <a:gd name="f365" fmla="*/ f295 f123 1"/>
                <a:gd name="f366" fmla="*/ f296 f124 1"/>
                <a:gd name="f367" fmla="*/ f297 f123 1"/>
                <a:gd name="f368" fmla="*/ f298 f124 1"/>
                <a:gd name="f369" fmla="*/ f299 f123 1"/>
                <a:gd name="f370" fmla="*/ f300 f124 1"/>
                <a:gd name="f371" fmla="*/ f301 f123 1"/>
                <a:gd name="f372" fmla="*/ f302 f124 1"/>
                <a:gd name="f373" fmla="*/ f303 f123 1"/>
                <a:gd name="f374" fmla="*/ f304 f124 1"/>
                <a:gd name="f375" fmla="*/ f305 f123 1"/>
                <a:gd name="f376" fmla="*/ f306 f124 1"/>
                <a:gd name="f377" fmla="*/ f307 f123 1"/>
                <a:gd name="f378" fmla="*/ f308 f124 1"/>
                <a:gd name="f379" fmla="*/ f309 f123 1"/>
                <a:gd name="f380" fmla="*/ f310 f124 1"/>
                <a:gd name="f381" fmla="*/ f311 f123 1"/>
                <a:gd name="f382" fmla="*/ f312 f124 1"/>
                <a:gd name="f383" fmla="*/ f313 f123 1"/>
                <a:gd name="f384" fmla="*/ f314 f124 1"/>
                <a:gd name="f385" fmla="*/ f315 f123 1"/>
                <a:gd name="f386" fmla="*/ f316 f124 1"/>
                <a:gd name="f387" fmla="*/ f317 f123 1"/>
                <a:gd name="f388" fmla="*/ f318 f124 1"/>
                <a:gd name="f389" fmla="*/ f319 f123 1"/>
                <a:gd name="f390" fmla="*/ f320 f124 1"/>
                <a:gd name="f391" fmla="*/ f321 f123 1"/>
                <a:gd name="f392" fmla="*/ f322 f124 1"/>
                <a:gd name="f393" fmla="*/ f323 f123 1"/>
                <a:gd name="f394" fmla="*/ f324 f124 1"/>
                <a:gd name="f395" fmla="*/ f325 f123 1"/>
                <a:gd name="f396" fmla="*/ f326 f124 1"/>
                <a:gd name="f397" fmla="*/ f327 f123 1"/>
                <a:gd name="f398" fmla="*/ f328 f124 1"/>
                <a:gd name="f399" fmla="*/ f329 f123 1"/>
                <a:gd name="f400" fmla="*/ f330 f124 1"/>
                <a:gd name="f401" fmla="*/ f331 f123 1"/>
                <a:gd name="f402" fmla="*/ f332 f124 1"/>
                <a:gd name="f403" fmla="*/ f333 f1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7">
                  <a:pos x="f338" y="f339"/>
                </a:cxn>
                <a:cxn ang="f267">
                  <a:pos x="f340" y="f341"/>
                </a:cxn>
                <a:cxn ang="f267">
                  <a:pos x="f342" y="f343"/>
                </a:cxn>
                <a:cxn ang="f267">
                  <a:pos x="f344" y="f345"/>
                </a:cxn>
                <a:cxn ang="f267">
                  <a:pos x="f346" y="f347"/>
                </a:cxn>
                <a:cxn ang="f267">
                  <a:pos x="f348" y="f349"/>
                </a:cxn>
                <a:cxn ang="f267">
                  <a:pos x="f350" y="f351"/>
                </a:cxn>
                <a:cxn ang="f267">
                  <a:pos x="f352" y="f353"/>
                </a:cxn>
                <a:cxn ang="f267">
                  <a:pos x="f354" y="f355"/>
                </a:cxn>
                <a:cxn ang="f267">
                  <a:pos x="f356" y="f351"/>
                </a:cxn>
                <a:cxn ang="f267">
                  <a:pos x="f357" y="f358"/>
                </a:cxn>
                <a:cxn ang="f267">
                  <a:pos x="f359" y="f360"/>
                </a:cxn>
                <a:cxn ang="f267">
                  <a:pos x="f361" y="f362"/>
                </a:cxn>
                <a:cxn ang="f267">
                  <a:pos x="f363" y="f364"/>
                </a:cxn>
                <a:cxn ang="f267">
                  <a:pos x="f365" y="f366"/>
                </a:cxn>
                <a:cxn ang="f267">
                  <a:pos x="f367" y="f368"/>
                </a:cxn>
                <a:cxn ang="f267">
                  <a:pos x="f369" y="f370"/>
                </a:cxn>
                <a:cxn ang="f267">
                  <a:pos x="f371" y="f372"/>
                </a:cxn>
                <a:cxn ang="f267">
                  <a:pos x="f373" y="f374"/>
                </a:cxn>
                <a:cxn ang="f267">
                  <a:pos x="f375" y="f376"/>
                </a:cxn>
                <a:cxn ang="f267">
                  <a:pos x="f377" y="f378"/>
                </a:cxn>
                <a:cxn ang="f267">
                  <a:pos x="f379" y="f380"/>
                </a:cxn>
                <a:cxn ang="f267">
                  <a:pos x="f381" y="f382"/>
                </a:cxn>
                <a:cxn ang="f267">
                  <a:pos x="f383" y="f384"/>
                </a:cxn>
                <a:cxn ang="f267">
                  <a:pos x="f385" y="f386"/>
                </a:cxn>
                <a:cxn ang="f267">
                  <a:pos x="f387" y="f388"/>
                </a:cxn>
                <a:cxn ang="f267">
                  <a:pos x="f389" y="f390"/>
                </a:cxn>
                <a:cxn ang="f267">
                  <a:pos x="f391" y="f392"/>
                </a:cxn>
                <a:cxn ang="f267">
                  <a:pos x="f393" y="f394"/>
                </a:cxn>
                <a:cxn ang="f267">
                  <a:pos x="f395" y="f396"/>
                </a:cxn>
                <a:cxn ang="f267">
                  <a:pos x="f397" y="f398"/>
                </a:cxn>
                <a:cxn ang="f267">
                  <a:pos x="f399" y="f372"/>
                </a:cxn>
                <a:cxn ang="f267">
                  <a:pos x="f338" y="f400"/>
                </a:cxn>
                <a:cxn ang="f267">
                  <a:pos x="f401" y="f402"/>
                </a:cxn>
                <a:cxn ang="f267">
                  <a:pos x="f401" y="f403"/>
                </a:cxn>
                <a:cxn ang="f267">
                  <a:pos x="f338" y="f339"/>
                </a:cxn>
              </a:cxnLst>
              <a:rect l="f334" t="f337" r="f335" b="f336"/>
              <a:pathLst>
                <a:path w="8196" h="1192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7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3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5"/>
                  </a:lnTo>
                  <a:lnTo>
                    <a:pt x="f93" y="f5"/>
                  </a:lnTo>
                  <a:lnTo>
                    <a:pt x="f94" y="f95"/>
                  </a:lnTo>
                  <a:lnTo>
                    <a:pt x="f96" y="f89"/>
                  </a:lnTo>
                  <a:lnTo>
                    <a:pt x="f97" y="f8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7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77" y="f115"/>
                  </a:lnTo>
                  <a:lnTo>
                    <a:pt x="f108" y="f75"/>
                  </a:lnTo>
                  <a:lnTo>
                    <a:pt x="f116" y="f117"/>
                  </a:lnTo>
                  <a:lnTo>
                    <a:pt x="f118" y="f119"/>
                  </a:lnTo>
                  <a:lnTo>
                    <a:pt x="f5" y="f73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120"/>
                  </a:lnTo>
                  <a:lnTo>
                    <a:pt x="f6" y="f121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DCF28D82-C734-4D39-9802-6FB74F4FEA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98873" y="338667"/>
            <a:ext cx="5083527" cy="24299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2800" b="0" i="0" u="none" strike="noStrike" cap="none" spc="0" baseline="0">
                <a:solidFill>
                  <a:srgbClr val="FFFFFF"/>
                </a:solidFill>
                <a:uFillTx/>
                <a:latin typeface="Candara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E4F3DF3-201F-4B38-8C94-9575DFEC5EDF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6491106" y="2785536"/>
            <a:ext cx="5091293" cy="24214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0" marR="0" lvl="0" indent="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lang="en-US" sz="1800" b="0" i="0" u="none" strike="noStrike" cap="none" spc="0" baseline="0">
                <a:solidFill>
                  <a:srgbClr val="FFFFFF"/>
                </a:solidFill>
                <a:uFillTx/>
                <a:latin typeface="Candara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45D6247-A4E6-48EE-8958-2538F70C8CE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117604" y="1371600"/>
            <a:ext cx="4754880" cy="2926080"/>
          </a:xfrm>
          <a:prstGeom prst="rect">
            <a:avLst/>
          </a:prstGeom>
          <a:solidFill>
            <a:srgbClr val="31B6FD"/>
          </a:solidFill>
          <a:ln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lang="en-US" sz="3200" b="0" i="0" u="none" strike="noStrike" cap="none" spc="0" baseline="0">
                <a:solidFill>
                  <a:srgbClr val="FFFFFF"/>
                </a:solidFill>
                <a:uFillTx/>
                <a:latin typeface="Candara"/>
                <a:ea typeface=""/>
                <a:cs typeface=""/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27B9AA7B-9787-4A59-9E8E-DEB0E89908FE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6885517" y="6249989"/>
            <a:ext cx="504824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80C1D5D4-ABF6-4969-95AA-E3A0EEADB256}" type="datetime1">
              <a:rPr lang="en-US"/>
              <a:pPr lvl="0"/>
              <a:t>2/9/2021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5CC9514C-8149-4E66-96E9-7C35A7EB006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58239" y="6249989"/>
            <a:ext cx="504825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FC4CB310-0350-4DFC-AD03-87F1998A9C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321295" y="6249989"/>
            <a:ext cx="154939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02BAE429-1162-4582-867D-23E9C99388DE}" type="slidenum"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9E4DF3-8E80-49AF-B2A5-1B8EA4C3F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58" y="5796592"/>
            <a:ext cx="3247607" cy="8325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TextBox 1">
            <a:extLst>
              <a:ext uri="{FF2B5EF4-FFF2-40B4-BE49-F238E27FC236}">
                <a16:creationId xmlns:a16="http://schemas.microsoft.com/office/drawing/2014/main" id="{8351322E-F6FA-43BA-8BDD-EA55300F79A8}"/>
              </a:ext>
            </a:extLst>
          </p:cNvPr>
          <p:cNvSpPr txBox="1"/>
          <p:nvPr/>
        </p:nvSpPr>
        <p:spPr>
          <a:xfrm>
            <a:off x="4155022" y="6182322"/>
            <a:ext cx="8036977" cy="5238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45710" rIns="91412" bIns="4571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205E86"/>
                </a:solidFill>
                <a:uFillTx/>
                <a:latin typeface="Lucida Calligraphy" pitchFamily="66"/>
                <a:ea typeface=""/>
                <a:cs typeface="Arial"/>
              </a:rPr>
              <a:t>Fix It All With  a “Total Call”</a:t>
            </a:r>
          </a:p>
        </p:txBody>
      </p:sp>
    </p:spTree>
    <p:extLst>
      <p:ext uri="{BB962C8B-B14F-4D97-AF65-F5344CB8AC3E}">
        <p14:creationId xmlns:p14="http://schemas.microsoft.com/office/powerpoint/2010/main" val="210078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>
            <a:extLst>
              <a:ext uri="{FF2B5EF4-FFF2-40B4-BE49-F238E27FC236}">
                <a16:creationId xmlns:a16="http://schemas.microsoft.com/office/drawing/2014/main" id="{29C57551-F061-4E34-B106-044362BD5ABC}"/>
              </a:ext>
            </a:extLst>
          </p:cNvPr>
          <p:cNvSpPr/>
          <p:nvPr/>
        </p:nvSpPr>
        <p:spPr>
          <a:xfrm>
            <a:off x="304800" y="228600"/>
            <a:ext cx="11595104" cy="6035670"/>
          </a:xfrm>
          <a:custGeom>
            <a:avLst>
              <a:gd name="f10" fmla="val 27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27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ndara"/>
              <a:ea typeface=""/>
              <a:cs typeface=""/>
            </a:endParaRP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7A0551D5-2828-4F80-98C1-B03305FA0844}"/>
              </a:ext>
            </a:extLst>
          </p:cNvPr>
          <p:cNvGrpSpPr/>
          <p:nvPr/>
        </p:nvGrpSpPr>
        <p:grpSpPr>
          <a:xfrm>
            <a:off x="281512" y="5354635"/>
            <a:ext cx="11631083" cy="1330323"/>
            <a:chOff x="211134" y="5354634"/>
            <a:chExt cx="8723312" cy="1330323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D3723E9C-6FD9-45F5-8A34-69CF85FCA35B}"/>
                </a:ext>
              </a:extLst>
            </p:cNvPr>
            <p:cNvSpPr/>
            <p:nvPr/>
          </p:nvSpPr>
          <p:spPr>
            <a:xfrm>
              <a:off x="6054352" y="5499722"/>
              <a:ext cx="2880094" cy="714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06"/>
                <a:gd name="f7" fmla="val 640"/>
                <a:gd name="f8" fmla="val 2700"/>
                <a:gd name="f9" fmla="val 2586"/>
                <a:gd name="f10" fmla="val 18"/>
                <a:gd name="f11" fmla="val 2470"/>
                <a:gd name="f12" fmla="val 38"/>
                <a:gd name="f13" fmla="val 2352"/>
                <a:gd name="f14" fmla="val 60"/>
                <a:gd name="f15" fmla="val 2230"/>
                <a:gd name="f16" fmla="val 82"/>
                <a:gd name="f17" fmla="val 2106"/>
                <a:gd name="f18" fmla="val 108"/>
                <a:gd name="f19" fmla="val 1978"/>
                <a:gd name="f20" fmla="val 134"/>
                <a:gd name="f21" fmla="val 1848"/>
                <a:gd name="f22" fmla="val 164"/>
                <a:gd name="f23" fmla="val 1714"/>
                <a:gd name="f24" fmla="val 194"/>
                <a:gd name="f25" fmla="val 1472"/>
                <a:gd name="f26" fmla="val 252"/>
                <a:gd name="f27" fmla="val 1236"/>
                <a:gd name="f28" fmla="val 304"/>
                <a:gd name="f29" fmla="val 1010"/>
                <a:gd name="f30" fmla="val 352"/>
                <a:gd name="f31" fmla="val 792"/>
                <a:gd name="f32" fmla="val 398"/>
                <a:gd name="f33" fmla="val 584"/>
                <a:gd name="f34" fmla="val 438"/>
                <a:gd name="f35" fmla="val 382"/>
                <a:gd name="f36" fmla="val 474"/>
                <a:gd name="f37" fmla="val 188"/>
                <a:gd name="f38" fmla="val 508"/>
                <a:gd name="f39" fmla="val 538"/>
                <a:gd name="f40" fmla="val 130"/>
                <a:gd name="f41" fmla="val 556"/>
                <a:gd name="f42" fmla="val 254"/>
                <a:gd name="f43" fmla="val 572"/>
                <a:gd name="f44" fmla="val 374"/>
                <a:gd name="f45" fmla="val 586"/>
                <a:gd name="f46" fmla="val 492"/>
                <a:gd name="f47" fmla="val 598"/>
                <a:gd name="f48" fmla="val 606"/>
                <a:gd name="f49" fmla="val 610"/>
                <a:gd name="f50" fmla="val 716"/>
                <a:gd name="f51" fmla="val 618"/>
                <a:gd name="f52" fmla="val 822"/>
                <a:gd name="f53" fmla="val 626"/>
                <a:gd name="f54" fmla="val 926"/>
                <a:gd name="f55" fmla="val 632"/>
                <a:gd name="f56" fmla="val 1028"/>
                <a:gd name="f57" fmla="val 636"/>
                <a:gd name="f58" fmla="val 1126"/>
                <a:gd name="f59" fmla="val 638"/>
                <a:gd name="f60" fmla="val 1220"/>
                <a:gd name="f61" fmla="val 1312"/>
                <a:gd name="f62" fmla="val 1402"/>
                <a:gd name="f63" fmla="val 1490"/>
                <a:gd name="f64" fmla="val 1574"/>
                <a:gd name="f65" fmla="val 1656"/>
                <a:gd name="f66" fmla="val 1734"/>
                <a:gd name="f67" fmla="val 620"/>
                <a:gd name="f68" fmla="val 1812"/>
                <a:gd name="f69" fmla="val 612"/>
                <a:gd name="f70" fmla="val 1886"/>
                <a:gd name="f71" fmla="val 602"/>
                <a:gd name="f72" fmla="val 1960"/>
                <a:gd name="f73" fmla="val 592"/>
                <a:gd name="f74" fmla="val 2030"/>
                <a:gd name="f75" fmla="val 580"/>
                <a:gd name="f76" fmla="val 2100"/>
                <a:gd name="f77" fmla="val 568"/>
                <a:gd name="f78" fmla="val 2166"/>
                <a:gd name="f79" fmla="val 554"/>
                <a:gd name="f80" fmla="val 2232"/>
                <a:gd name="f81" fmla="val 540"/>
                <a:gd name="f82" fmla="val 2296"/>
                <a:gd name="f83" fmla="val 524"/>
                <a:gd name="f84" fmla="val 2358"/>
                <a:gd name="f85" fmla="val 2418"/>
                <a:gd name="f86" fmla="val 490"/>
                <a:gd name="f87" fmla="val 2478"/>
                <a:gd name="f88" fmla="val 472"/>
                <a:gd name="f89" fmla="val 2592"/>
                <a:gd name="f90" fmla="val 432"/>
                <a:gd name="f91" fmla="val 2702"/>
                <a:gd name="f92" fmla="val 390"/>
                <a:gd name="f93" fmla="val 388"/>
                <a:gd name="f94" fmla="+- 0 0 -90"/>
                <a:gd name="f95" fmla="*/ f3 1 2706"/>
                <a:gd name="f96" fmla="*/ f4 1 640"/>
                <a:gd name="f97" fmla="+- f7 0 f5"/>
                <a:gd name="f98" fmla="+- f6 0 f5"/>
                <a:gd name="f99" fmla="*/ f94 f0 1"/>
                <a:gd name="f100" fmla="*/ f98 1 2706"/>
                <a:gd name="f101" fmla="*/ f97 1 640"/>
                <a:gd name="f102" fmla="*/ 4286250 f98 1"/>
                <a:gd name="f103" fmla="*/ 0 f97 1"/>
                <a:gd name="f104" fmla="*/ 4105275 f98 1"/>
                <a:gd name="f105" fmla="*/ 28575 f97 1"/>
                <a:gd name="f106" fmla="*/ 3921125 f98 1"/>
                <a:gd name="f107" fmla="*/ 60325 f97 1"/>
                <a:gd name="f108" fmla="*/ 3733800 f98 1"/>
                <a:gd name="f109" fmla="*/ 95250 f97 1"/>
                <a:gd name="f110" fmla="*/ 3540125 f98 1"/>
                <a:gd name="f111" fmla="*/ 130175 f97 1"/>
                <a:gd name="f112" fmla="*/ 3343275 f98 1"/>
                <a:gd name="f113" fmla="*/ 171450 f97 1"/>
                <a:gd name="f114" fmla="*/ 3140075 f98 1"/>
                <a:gd name="f115" fmla="*/ 212725 f97 1"/>
                <a:gd name="f116" fmla="*/ 2933700 f98 1"/>
                <a:gd name="f117" fmla="*/ 260350 f97 1"/>
                <a:gd name="f118" fmla="*/ 2720975 f98 1"/>
                <a:gd name="f119" fmla="*/ 307975 f97 1"/>
                <a:gd name="f120" fmla="*/ 2336800 f98 1"/>
                <a:gd name="f121" fmla="*/ 400050 f97 1"/>
                <a:gd name="f122" fmla="*/ 1962150 f98 1"/>
                <a:gd name="f123" fmla="*/ 482600 f97 1"/>
                <a:gd name="f124" fmla="*/ 1603375 f98 1"/>
                <a:gd name="f125" fmla="*/ 558800 f97 1"/>
                <a:gd name="f126" fmla="*/ 1257300 f98 1"/>
                <a:gd name="f127" fmla="*/ 631825 f97 1"/>
                <a:gd name="f128" fmla="*/ 927100 f98 1"/>
                <a:gd name="f129" fmla="*/ 695325 f97 1"/>
                <a:gd name="f130" fmla="*/ 606425 f98 1"/>
                <a:gd name="f131" fmla="*/ 752475 f97 1"/>
                <a:gd name="f132" fmla="*/ 298450 f98 1"/>
                <a:gd name="f133" fmla="*/ 806450 f97 1"/>
                <a:gd name="f134" fmla="*/ 0 f98 1"/>
                <a:gd name="f135" fmla="*/ 854075 f97 1"/>
                <a:gd name="f136" fmla="*/ 206375 f98 1"/>
                <a:gd name="f137" fmla="*/ 882650 f97 1"/>
                <a:gd name="f138" fmla="*/ 403225 f98 1"/>
                <a:gd name="f139" fmla="*/ 908050 f97 1"/>
                <a:gd name="f140" fmla="*/ 593725 f98 1"/>
                <a:gd name="f141" fmla="*/ 930275 f97 1"/>
                <a:gd name="f142" fmla="*/ 781050 f98 1"/>
                <a:gd name="f143" fmla="*/ 949325 f97 1"/>
                <a:gd name="f144" fmla="*/ 962025 f98 1"/>
                <a:gd name="f145" fmla="*/ 968375 f97 1"/>
                <a:gd name="f146" fmla="*/ 1136650 f98 1"/>
                <a:gd name="f147" fmla="*/ 981075 f97 1"/>
                <a:gd name="f148" fmla="*/ 1304925 f98 1"/>
                <a:gd name="f149" fmla="*/ 993775 f97 1"/>
                <a:gd name="f150" fmla="*/ 1470025 f98 1"/>
                <a:gd name="f151" fmla="*/ 1003300 f97 1"/>
                <a:gd name="f152" fmla="*/ 1631950 f98 1"/>
                <a:gd name="f153" fmla="*/ 1009650 f97 1"/>
                <a:gd name="f154" fmla="*/ 1787525 f98 1"/>
                <a:gd name="f155" fmla="*/ 1012825 f97 1"/>
                <a:gd name="f156" fmla="*/ 1936750 f98 1"/>
                <a:gd name="f157" fmla="*/ 1016000 f97 1"/>
                <a:gd name="f158" fmla="*/ 2082800 f98 1"/>
                <a:gd name="f159" fmla="*/ 2225675 f98 1"/>
                <a:gd name="f160" fmla="*/ 2365375 f98 1"/>
                <a:gd name="f161" fmla="*/ 2498725 f98 1"/>
                <a:gd name="f162" fmla="*/ 2628900 f98 1"/>
                <a:gd name="f163" fmla="*/ 2752725 f98 1"/>
                <a:gd name="f164" fmla="*/ 984250 f97 1"/>
                <a:gd name="f165" fmla="*/ 2876550 f98 1"/>
                <a:gd name="f166" fmla="*/ 971550 f97 1"/>
                <a:gd name="f167" fmla="*/ 2994025 f98 1"/>
                <a:gd name="f168" fmla="*/ 955675 f97 1"/>
                <a:gd name="f169" fmla="*/ 3111500 f98 1"/>
                <a:gd name="f170" fmla="*/ 939800 f97 1"/>
                <a:gd name="f171" fmla="*/ 3222625 f98 1"/>
                <a:gd name="f172" fmla="*/ 920750 f97 1"/>
                <a:gd name="f173" fmla="*/ 3333750 f98 1"/>
                <a:gd name="f174" fmla="*/ 901700 f97 1"/>
                <a:gd name="f175" fmla="*/ 3438525 f98 1"/>
                <a:gd name="f176" fmla="*/ 879475 f97 1"/>
                <a:gd name="f177" fmla="*/ 3543300 f98 1"/>
                <a:gd name="f178" fmla="*/ 857250 f97 1"/>
                <a:gd name="f179" fmla="*/ 3644900 f98 1"/>
                <a:gd name="f180" fmla="*/ 831850 f97 1"/>
                <a:gd name="f181" fmla="*/ 3743325 f98 1"/>
                <a:gd name="f182" fmla="*/ 3838575 f98 1"/>
                <a:gd name="f183" fmla="*/ 777875 f97 1"/>
                <a:gd name="f184" fmla="*/ 3933825 f98 1"/>
                <a:gd name="f185" fmla="*/ 749300 f97 1"/>
                <a:gd name="f186" fmla="*/ 4114800 f98 1"/>
                <a:gd name="f187" fmla="*/ 685800 f97 1"/>
                <a:gd name="f188" fmla="*/ 4289425 f98 1"/>
                <a:gd name="f189" fmla="*/ 619125 f97 1"/>
                <a:gd name="f190" fmla="*/ 4295775 f98 1"/>
                <a:gd name="f191" fmla="*/ 615950 f97 1"/>
                <a:gd name="f192" fmla="*/ f99 1 f2"/>
                <a:gd name="f193" fmla="*/ f102 1 2706"/>
                <a:gd name="f194" fmla="*/ f103 1 640"/>
                <a:gd name="f195" fmla="*/ f104 1 2706"/>
                <a:gd name="f196" fmla="*/ f105 1 640"/>
                <a:gd name="f197" fmla="*/ f106 1 2706"/>
                <a:gd name="f198" fmla="*/ f107 1 640"/>
                <a:gd name="f199" fmla="*/ f108 1 2706"/>
                <a:gd name="f200" fmla="*/ f109 1 640"/>
                <a:gd name="f201" fmla="*/ f110 1 2706"/>
                <a:gd name="f202" fmla="*/ f111 1 640"/>
                <a:gd name="f203" fmla="*/ f112 1 2706"/>
                <a:gd name="f204" fmla="*/ f113 1 640"/>
                <a:gd name="f205" fmla="*/ f114 1 2706"/>
                <a:gd name="f206" fmla="*/ f115 1 640"/>
                <a:gd name="f207" fmla="*/ f116 1 2706"/>
                <a:gd name="f208" fmla="*/ f117 1 640"/>
                <a:gd name="f209" fmla="*/ f118 1 2706"/>
                <a:gd name="f210" fmla="*/ f119 1 640"/>
                <a:gd name="f211" fmla="*/ f120 1 2706"/>
                <a:gd name="f212" fmla="*/ f121 1 640"/>
                <a:gd name="f213" fmla="*/ f122 1 2706"/>
                <a:gd name="f214" fmla="*/ f123 1 640"/>
                <a:gd name="f215" fmla="*/ f124 1 2706"/>
                <a:gd name="f216" fmla="*/ f125 1 640"/>
                <a:gd name="f217" fmla="*/ f126 1 2706"/>
                <a:gd name="f218" fmla="*/ f127 1 640"/>
                <a:gd name="f219" fmla="*/ f128 1 2706"/>
                <a:gd name="f220" fmla="*/ f129 1 640"/>
                <a:gd name="f221" fmla="*/ f130 1 2706"/>
                <a:gd name="f222" fmla="*/ f131 1 640"/>
                <a:gd name="f223" fmla="*/ f132 1 2706"/>
                <a:gd name="f224" fmla="*/ f133 1 640"/>
                <a:gd name="f225" fmla="*/ f134 1 2706"/>
                <a:gd name="f226" fmla="*/ f135 1 640"/>
                <a:gd name="f227" fmla="*/ f136 1 2706"/>
                <a:gd name="f228" fmla="*/ f137 1 640"/>
                <a:gd name="f229" fmla="*/ f138 1 2706"/>
                <a:gd name="f230" fmla="*/ f139 1 640"/>
                <a:gd name="f231" fmla="*/ f140 1 2706"/>
                <a:gd name="f232" fmla="*/ f141 1 640"/>
                <a:gd name="f233" fmla="*/ f142 1 2706"/>
                <a:gd name="f234" fmla="*/ f143 1 640"/>
                <a:gd name="f235" fmla="*/ f144 1 2706"/>
                <a:gd name="f236" fmla="*/ f145 1 640"/>
                <a:gd name="f237" fmla="*/ f146 1 2706"/>
                <a:gd name="f238" fmla="*/ f147 1 640"/>
                <a:gd name="f239" fmla="*/ f148 1 2706"/>
                <a:gd name="f240" fmla="*/ f149 1 640"/>
                <a:gd name="f241" fmla="*/ f150 1 2706"/>
                <a:gd name="f242" fmla="*/ f151 1 640"/>
                <a:gd name="f243" fmla="*/ f152 1 2706"/>
                <a:gd name="f244" fmla="*/ f153 1 640"/>
                <a:gd name="f245" fmla="*/ f154 1 2706"/>
                <a:gd name="f246" fmla="*/ f155 1 640"/>
                <a:gd name="f247" fmla="*/ f156 1 2706"/>
                <a:gd name="f248" fmla="*/ f157 1 640"/>
                <a:gd name="f249" fmla="*/ f158 1 2706"/>
                <a:gd name="f250" fmla="*/ f159 1 2706"/>
                <a:gd name="f251" fmla="*/ f160 1 2706"/>
                <a:gd name="f252" fmla="*/ f161 1 2706"/>
                <a:gd name="f253" fmla="*/ f162 1 2706"/>
                <a:gd name="f254" fmla="*/ f163 1 2706"/>
                <a:gd name="f255" fmla="*/ f164 1 640"/>
                <a:gd name="f256" fmla="*/ f165 1 2706"/>
                <a:gd name="f257" fmla="*/ f166 1 640"/>
                <a:gd name="f258" fmla="*/ f167 1 2706"/>
                <a:gd name="f259" fmla="*/ f168 1 640"/>
                <a:gd name="f260" fmla="*/ f169 1 2706"/>
                <a:gd name="f261" fmla="*/ f170 1 640"/>
                <a:gd name="f262" fmla="*/ f171 1 2706"/>
                <a:gd name="f263" fmla="*/ f172 1 640"/>
                <a:gd name="f264" fmla="*/ f173 1 2706"/>
                <a:gd name="f265" fmla="*/ f174 1 640"/>
                <a:gd name="f266" fmla="*/ f175 1 2706"/>
                <a:gd name="f267" fmla="*/ f176 1 640"/>
                <a:gd name="f268" fmla="*/ f177 1 2706"/>
                <a:gd name="f269" fmla="*/ f178 1 640"/>
                <a:gd name="f270" fmla="*/ f179 1 2706"/>
                <a:gd name="f271" fmla="*/ f180 1 640"/>
                <a:gd name="f272" fmla="*/ f181 1 2706"/>
                <a:gd name="f273" fmla="*/ f182 1 2706"/>
                <a:gd name="f274" fmla="*/ f183 1 640"/>
                <a:gd name="f275" fmla="*/ f184 1 2706"/>
                <a:gd name="f276" fmla="*/ f185 1 640"/>
                <a:gd name="f277" fmla="*/ f186 1 2706"/>
                <a:gd name="f278" fmla="*/ f187 1 640"/>
                <a:gd name="f279" fmla="*/ f188 1 2706"/>
                <a:gd name="f280" fmla="*/ f189 1 640"/>
                <a:gd name="f281" fmla="*/ f190 1 2706"/>
                <a:gd name="f282" fmla="*/ f191 1 640"/>
                <a:gd name="f283" fmla="*/ 0 1 f100"/>
                <a:gd name="f284" fmla="*/ f6 1 f100"/>
                <a:gd name="f285" fmla="*/ 0 1 f101"/>
                <a:gd name="f286" fmla="*/ f7 1 f101"/>
                <a:gd name="f287" fmla="+- f192 0 f1"/>
                <a:gd name="f288" fmla="*/ f193 1 f100"/>
                <a:gd name="f289" fmla="*/ f194 1 f101"/>
                <a:gd name="f290" fmla="*/ f195 1 f100"/>
                <a:gd name="f291" fmla="*/ f196 1 f101"/>
                <a:gd name="f292" fmla="*/ f197 1 f100"/>
                <a:gd name="f293" fmla="*/ f198 1 f101"/>
                <a:gd name="f294" fmla="*/ f199 1 f100"/>
                <a:gd name="f295" fmla="*/ f200 1 f101"/>
                <a:gd name="f296" fmla="*/ f201 1 f100"/>
                <a:gd name="f297" fmla="*/ f202 1 f101"/>
                <a:gd name="f298" fmla="*/ f203 1 f100"/>
                <a:gd name="f299" fmla="*/ f204 1 f101"/>
                <a:gd name="f300" fmla="*/ f205 1 f100"/>
                <a:gd name="f301" fmla="*/ f206 1 f101"/>
                <a:gd name="f302" fmla="*/ f207 1 f100"/>
                <a:gd name="f303" fmla="*/ f208 1 f101"/>
                <a:gd name="f304" fmla="*/ f209 1 f100"/>
                <a:gd name="f305" fmla="*/ f210 1 f101"/>
                <a:gd name="f306" fmla="*/ f211 1 f100"/>
                <a:gd name="f307" fmla="*/ f212 1 f101"/>
                <a:gd name="f308" fmla="*/ f213 1 f100"/>
                <a:gd name="f309" fmla="*/ f214 1 f101"/>
                <a:gd name="f310" fmla="*/ f215 1 f100"/>
                <a:gd name="f311" fmla="*/ f216 1 f101"/>
                <a:gd name="f312" fmla="*/ f217 1 f100"/>
                <a:gd name="f313" fmla="*/ f218 1 f101"/>
                <a:gd name="f314" fmla="*/ f219 1 f100"/>
                <a:gd name="f315" fmla="*/ f220 1 f101"/>
                <a:gd name="f316" fmla="*/ f221 1 f100"/>
                <a:gd name="f317" fmla="*/ f222 1 f101"/>
                <a:gd name="f318" fmla="*/ f223 1 f100"/>
                <a:gd name="f319" fmla="*/ f224 1 f101"/>
                <a:gd name="f320" fmla="*/ f225 1 f100"/>
                <a:gd name="f321" fmla="*/ f226 1 f101"/>
                <a:gd name="f322" fmla="*/ f227 1 f100"/>
                <a:gd name="f323" fmla="*/ f228 1 f101"/>
                <a:gd name="f324" fmla="*/ f229 1 f100"/>
                <a:gd name="f325" fmla="*/ f230 1 f101"/>
                <a:gd name="f326" fmla="*/ f231 1 f100"/>
                <a:gd name="f327" fmla="*/ f232 1 f101"/>
                <a:gd name="f328" fmla="*/ f233 1 f100"/>
                <a:gd name="f329" fmla="*/ f234 1 f101"/>
                <a:gd name="f330" fmla="*/ f235 1 f100"/>
                <a:gd name="f331" fmla="*/ f236 1 f101"/>
                <a:gd name="f332" fmla="*/ f237 1 f100"/>
                <a:gd name="f333" fmla="*/ f238 1 f101"/>
                <a:gd name="f334" fmla="*/ f239 1 f100"/>
                <a:gd name="f335" fmla="*/ f240 1 f101"/>
                <a:gd name="f336" fmla="*/ f241 1 f100"/>
                <a:gd name="f337" fmla="*/ f242 1 f101"/>
                <a:gd name="f338" fmla="*/ f243 1 f100"/>
                <a:gd name="f339" fmla="*/ f244 1 f101"/>
                <a:gd name="f340" fmla="*/ f245 1 f100"/>
                <a:gd name="f341" fmla="*/ f246 1 f101"/>
                <a:gd name="f342" fmla="*/ f247 1 f100"/>
                <a:gd name="f343" fmla="*/ f248 1 f101"/>
                <a:gd name="f344" fmla="*/ f249 1 f100"/>
                <a:gd name="f345" fmla="*/ f250 1 f100"/>
                <a:gd name="f346" fmla="*/ f251 1 f100"/>
                <a:gd name="f347" fmla="*/ f252 1 f100"/>
                <a:gd name="f348" fmla="*/ f253 1 f100"/>
                <a:gd name="f349" fmla="*/ f254 1 f100"/>
                <a:gd name="f350" fmla="*/ f255 1 f101"/>
                <a:gd name="f351" fmla="*/ f256 1 f100"/>
                <a:gd name="f352" fmla="*/ f257 1 f101"/>
                <a:gd name="f353" fmla="*/ f258 1 f100"/>
                <a:gd name="f354" fmla="*/ f259 1 f101"/>
                <a:gd name="f355" fmla="*/ f260 1 f100"/>
                <a:gd name="f356" fmla="*/ f261 1 f101"/>
                <a:gd name="f357" fmla="*/ f262 1 f100"/>
                <a:gd name="f358" fmla="*/ f263 1 f101"/>
                <a:gd name="f359" fmla="*/ f264 1 f100"/>
                <a:gd name="f360" fmla="*/ f265 1 f101"/>
                <a:gd name="f361" fmla="*/ f266 1 f100"/>
                <a:gd name="f362" fmla="*/ f267 1 f101"/>
                <a:gd name="f363" fmla="*/ f268 1 f100"/>
                <a:gd name="f364" fmla="*/ f269 1 f101"/>
                <a:gd name="f365" fmla="*/ f270 1 f100"/>
                <a:gd name="f366" fmla="*/ f271 1 f101"/>
                <a:gd name="f367" fmla="*/ f272 1 f100"/>
                <a:gd name="f368" fmla="*/ f273 1 f100"/>
                <a:gd name="f369" fmla="*/ f274 1 f101"/>
                <a:gd name="f370" fmla="*/ f275 1 f100"/>
                <a:gd name="f371" fmla="*/ f276 1 f101"/>
                <a:gd name="f372" fmla="*/ f277 1 f100"/>
                <a:gd name="f373" fmla="*/ f278 1 f101"/>
                <a:gd name="f374" fmla="*/ f279 1 f100"/>
                <a:gd name="f375" fmla="*/ f280 1 f101"/>
                <a:gd name="f376" fmla="*/ f281 1 f100"/>
                <a:gd name="f377" fmla="*/ f282 1 f101"/>
                <a:gd name="f378" fmla="*/ f283 f95 1"/>
                <a:gd name="f379" fmla="*/ f284 f95 1"/>
                <a:gd name="f380" fmla="*/ f286 f96 1"/>
                <a:gd name="f381" fmla="*/ f285 f96 1"/>
                <a:gd name="f382" fmla="*/ f288 f95 1"/>
                <a:gd name="f383" fmla="*/ f289 f96 1"/>
                <a:gd name="f384" fmla="*/ f290 f95 1"/>
                <a:gd name="f385" fmla="*/ f291 f96 1"/>
                <a:gd name="f386" fmla="*/ f292 f95 1"/>
                <a:gd name="f387" fmla="*/ f293 f96 1"/>
                <a:gd name="f388" fmla="*/ f294 f95 1"/>
                <a:gd name="f389" fmla="*/ f295 f96 1"/>
                <a:gd name="f390" fmla="*/ f296 f95 1"/>
                <a:gd name="f391" fmla="*/ f297 f96 1"/>
                <a:gd name="f392" fmla="*/ f298 f95 1"/>
                <a:gd name="f393" fmla="*/ f299 f96 1"/>
                <a:gd name="f394" fmla="*/ f300 f95 1"/>
                <a:gd name="f395" fmla="*/ f301 f96 1"/>
                <a:gd name="f396" fmla="*/ f302 f95 1"/>
                <a:gd name="f397" fmla="*/ f303 f96 1"/>
                <a:gd name="f398" fmla="*/ f304 f95 1"/>
                <a:gd name="f399" fmla="*/ f305 f96 1"/>
                <a:gd name="f400" fmla="*/ f306 f95 1"/>
                <a:gd name="f401" fmla="*/ f307 f96 1"/>
                <a:gd name="f402" fmla="*/ f308 f95 1"/>
                <a:gd name="f403" fmla="*/ f309 f96 1"/>
                <a:gd name="f404" fmla="*/ f310 f95 1"/>
                <a:gd name="f405" fmla="*/ f311 f96 1"/>
                <a:gd name="f406" fmla="*/ f312 f95 1"/>
                <a:gd name="f407" fmla="*/ f313 f96 1"/>
                <a:gd name="f408" fmla="*/ f314 f95 1"/>
                <a:gd name="f409" fmla="*/ f315 f96 1"/>
                <a:gd name="f410" fmla="*/ f316 f95 1"/>
                <a:gd name="f411" fmla="*/ f317 f96 1"/>
                <a:gd name="f412" fmla="*/ f318 f95 1"/>
                <a:gd name="f413" fmla="*/ f319 f96 1"/>
                <a:gd name="f414" fmla="*/ f320 f95 1"/>
                <a:gd name="f415" fmla="*/ f321 f96 1"/>
                <a:gd name="f416" fmla="*/ f322 f95 1"/>
                <a:gd name="f417" fmla="*/ f323 f96 1"/>
                <a:gd name="f418" fmla="*/ f324 f95 1"/>
                <a:gd name="f419" fmla="*/ f325 f96 1"/>
                <a:gd name="f420" fmla="*/ f326 f95 1"/>
                <a:gd name="f421" fmla="*/ f327 f96 1"/>
                <a:gd name="f422" fmla="*/ f328 f95 1"/>
                <a:gd name="f423" fmla="*/ f329 f96 1"/>
                <a:gd name="f424" fmla="*/ f330 f95 1"/>
                <a:gd name="f425" fmla="*/ f331 f96 1"/>
                <a:gd name="f426" fmla="*/ f332 f95 1"/>
                <a:gd name="f427" fmla="*/ f333 f96 1"/>
                <a:gd name="f428" fmla="*/ f334 f95 1"/>
                <a:gd name="f429" fmla="*/ f335 f96 1"/>
                <a:gd name="f430" fmla="*/ f336 f95 1"/>
                <a:gd name="f431" fmla="*/ f337 f96 1"/>
                <a:gd name="f432" fmla="*/ f338 f95 1"/>
                <a:gd name="f433" fmla="*/ f339 f96 1"/>
                <a:gd name="f434" fmla="*/ f340 f95 1"/>
                <a:gd name="f435" fmla="*/ f341 f96 1"/>
                <a:gd name="f436" fmla="*/ f342 f95 1"/>
                <a:gd name="f437" fmla="*/ f343 f96 1"/>
                <a:gd name="f438" fmla="*/ f344 f95 1"/>
                <a:gd name="f439" fmla="*/ f345 f95 1"/>
                <a:gd name="f440" fmla="*/ f346 f95 1"/>
                <a:gd name="f441" fmla="*/ f347 f95 1"/>
                <a:gd name="f442" fmla="*/ f348 f95 1"/>
                <a:gd name="f443" fmla="*/ f349 f95 1"/>
                <a:gd name="f444" fmla="*/ f350 f96 1"/>
                <a:gd name="f445" fmla="*/ f351 f95 1"/>
                <a:gd name="f446" fmla="*/ f352 f96 1"/>
                <a:gd name="f447" fmla="*/ f353 f95 1"/>
                <a:gd name="f448" fmla="*/ f354 f96 1"/>
                <a:gd name="f449" fmla="*/ f355 f95 1"/>
                <a:gd name="f450" fmla="*/ f356 f96 1"/>
                <a:gd name="f451" fmla="*/ f357 f95 1"/>
                <a:gd name="f452" fmla="*/ f358 f96 1"/>
                <a:gd name="f453" fmla="*/ f359 f95 1"/>
                <a:gd name="f454" fmla="*/ f360 f96 1"/>
                <a:gd name="f455" fmla="*/ f361 f95 1"/>
                <a:gd name="f456" fmla="*/ f362 f96 1"/>
                <a:gd name="f457" fmla="*/ f363 f95 1"/>
                <a:gd name="f458" fmla="*/ f364 f96 1"/>
                <a:gd name="f459" fmla="*/ f365 f95 1"/>
                <a:gd name="f460" fmla="*/ f366 f96 1"/>
                <a:gd name="f461" fmla="*/ f367 f95 1"/>
                <a:gd name="f462" fmla="*/ f368 f95 1"/>
                <a:gd name="f463" fmla="*/ f369 f96 1"/>
                <a:gd name="f464" fmla="*/ f370 f95 1"/>
                <a:gd name="f465" fmla="*/ f371 f96 1"/>
                <a:gd name="f466" fmla="*/ f372 f95 1"/>
                <a:gd name="f467" fmla="*/ f373 f96 1"/>
                <a:gd name="f468" fmla="*/ f374 f95 1"/>
                <a:gd name="f469" fmla="*/ f375 f96 1"/>
                <a:gd name="f470" fmla="*/ f376 f95 1"/>
                <a:gd name="f471" fmla="*/ f377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7">
                  <a:pos x="f382" y="f383"/>
                </a:cxn>
                <a:cxn ang="f287">
                  <a:pos x="f382" y="f383"/>
                </a:cxn>
                <a:cxn ang="f287">
                  <a:pos x="f384" y="f385"/>
                </a:cxn>
                <a:cxn ang="f287">
                  <a:pos x="f386" y="f387"/>
                </a:cxn>
                <a:cxn ang="f287">
                  <a:pos x="f388" y="f389"/>
                </a:cxn>
                <a:cxn ang="f287">
                  <a:pos x="f390" y="f391"/>
                </a:cxn>
                <a:cxn ang="f287">
                  <a:pos x="f392" y="f393"/>
                </a:cxn>
                <a:cxn ang="f287">
                  <a:pos x="f394" y="f395"/>
                </a:cxn>
                <a:cxn ang="f287">
                  <a:pos x="f396" y="f397"/>
                </a:cxn>
                <a:cxn ang="f287">
                  <a:pos x="f398" y="f399"/>
                </a:cxn>
                <a:cxn ang="f287">
                  <a:pos x="f398" y="f399"/>
                </a:cxn>
                <a:cxn ang="f287">
                  <a:pos x="f400" y="f401"/>
                </a:cxn>
                <a:cxn ang="f287">
                  <a:pos x="f402" y="f403"/>
                </a:cxn>
                <a:cxn ang="f287">
                  <a:pos x="f404" y="f405"/>
                </a:cxn>
                <a:cxn ang="f287">
                  <a:pos x="f406" y="f407"/>
                </a:cxn>
                <a:cxn ang="f287">
                  <a:pos x="f408" y="f409"/>
                </a:cxn>
                <a:cxn ang="f287">
                  <a:pos x="f410" y="f411"/>
                </a:cxn>
                <a:cxn ang="f287">
                  <a:pos x="f412" y="f413"/>
                </a:cxn>
                <a:cxn ang="f287">
                  <a:pos x="f414" y="f415"/>
                </a:cxn>
                <a:cxn ang="f287">
                  <a:pos x="f414" y="f415"/>
                </a:cxn>
                <a:cxn ang="f287">
                  <a:pos x="f416" y="f417"/>
                </a:cxn>
                <a:cxn ang="f287">
                  <a:pos x="f418" y="f419"/>
                </a:cxn>
                <a:cxn ang="f287">
                  <a:pos x="f420" y="f421"/>
                </a:cxn>
                <a:cxn ang="f287">
                  <a:pos x="f422" y="f423"/>
                </a:cxn>
                <a:cxn ang="f287">
                  <a:pos x="f424" y="f425"/>
                </a:cxn>
                <a:cxn ang="f287">
                  <a:pos x="f426" y="f427"/>
                </a:cxn>
                <a:cxn ang="f287">
                  <a:pos x="f428" y="f429"/>
                </a:cxn>
                <a:cxn ang="f287">
                  <a:pos x="f430" y="f431"/>
                </a:cxn>
                <a:cxn ang="f287">
                  <a:pos x="f432" y="f433"/>
                </a:cxn>
                <a:cxn ang="f287">
                  <a:pos x="f434" y="f435"/>
                </a:cxn>
                <a:cxn ang="f287">
                  <a:pos x="f436" y="f437"/>
                </a:cxn>
                <a:cxn ang="f287">
                  <a:pos x="f438" y="f437"/>
                </a:cxn>
                <a:cxn ang="f287">
                  <a:pos x="f439" y="f435"/>
                </a:cxn>
                <a:cxn ang="f287">
                  <a:pos x="f440" y="f433"/>
                </a:cxn>
                <a:cxn ang="f287">
                  <a:pos x="f441" y="f431"/>
                </a:cxn>
                <a:cxn ang="f287">
                  <a:pos x="f442" y="f429"/>
                </a:cxn>
                <a:cxn ang="f287">
                  <a:pos x="f443" y="f444"/>
                </a:cxn>
                <a:cxn ang="f287">
                  <a:pos x="f445" y="f446"/>
                </a:cxn>
                <a:cxn ang="f287">
                  <a:pos x="f447" y="f448"/>
                </a:cxn>
                <a:cxn ang="f287">
                  <a:pos x="f449" y="f450"/>
                </a:cxn>
                <a:cxn ang="f287">
                  <a:pos x="f451" y="f452"/>
                </a:cxn>
                <a:cxn ang="f287">
                  <a:pos x="f453" y="f454"/>
                </a:cxn>
                <a:cxn ang="f287">
                  <a:pos x="f455" y="f456"/>
                </a:cxn>
                <a:cxn ang="f287">
                  <a:pos x="f457" y="f458"/>
                </a:cxn>
                <a:cxn ang="f287">
                  <a:pos x="f459" y="f460"/>
                </a:cxn>
                <a:cxn ang="f287">
                  <a:pos x="f461" y="f413"/>
                </a:cxn>
                <a:cxn ang="f287">
                  <a:pos x="f462" y="f463"/>
                </a:cxn>
                <a:cxn ang="f287">
                  <a:pos x="f464" y="f465"/>
                </a:cxn>
                <a:cxn ang="f287">
                  <a:pos x="f466" y="f467"/>
                </a:cxn>
                <a:cxn ang="f287">
                  <a:pos x="f468" y="f469"/>
                </a:cxn>
                <a:cxn ang="f287">
                  <a:pos x="f468" y="f469"/>
                </a:cxn>
                <a:cxn ang="f287">
                  <a:pos x="f470" y="f471"/>
                </a:cxn>
                <a:cxn ang="f287">
                  <a:pos x="f470" y="f471"/>
                </a:cxn>
                <a:cxn ang="f287">
                  <a:pos x="f470" y="f383"/>
                </a:cxn>
                <a:cxn ang="f287">
                  <a:pos x="f470" y="f383"/>
                </a:cxn>
                <a:cxn ang="f287">
                  <a:pos x="f382" y="f383"/>
                </a:cxn>
                <a:cxn ang="f287">
                  <a:pos x="f382" y="f383"/>
                </a:cxn>
              </a:cxnLst>
              <a:rect l="f378" t="f381" r="f379" b="f380"/>
              <a:pathLst>
                <a:path w="2706" h="640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5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7"/>
                  </a:lnTo>
                  <a:lnTo>
                    <a:pt x="f61" y="f7"/>
                  </a:lnTo>
                  <a:lnTo>
                    <a:pt x="f62" y="f59"/>
                  </a:lnTo>
                  <a:lnTo>
                    <a:pt x="f63" y="f57"/>
                  </a:lnTo>
                  <a:lnTo>
                    <a:pt x="f64" y="f55"/>
                  </a:lnTo>
                  <a:lnTo>
                    <a:pt x="f65" y="f53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38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6" y="f93"/>
                  </a:lnTo>
                  <a:lnTo>
                    <a:pt x="f6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C6E7FC">
                <a:alpha val="29019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E4677E04-74CD-493D-90D6-40B7F1B1669F}"/>
                </a:ext>
              </a:extLst>
            </p:cNvPr>
            <p:cNvSpPr/>
            <p:nvPr/>
          </p:nvSpPr>
          <p:spPr>
            <a:xfrm>
              <a:off x="2621859" y="5371377"/>
              <a:ext cx="5551587" cy="8504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16"/>
                <a:gd name="f7" fmla="val 762"/>
                <a:gd name="f8" fmla="val 714"/>
                <a:gd name="f9" fmla="val 5102"/>
                <a:gd name="f10" fmla="val 700"/>
                <a:gd name="f11" fmla="val 4984"/>
                <a:gd name="f12" fmla="val 686"/>
                <a:gd name="f13" fmla="val 4738"/>
                <a:gd name="f14" fmla="val 652"/>
                <a:gd name="f15" fmla="val 4478"/>
                <a:gd name="f16" fmla="val 610"/>
                <a:gd name="f17" fmla="val 4204"/>
                <a:gd name="f18" fmla="val 564"/>
                <a:gd name="f19" fmla="val 3914"/>
                <a:gd name="f20" fmla="val 508"/>
                <a:gd name="f21" fmla="val 3608"/>
                <a:gd name="f22" fmla="val 446"/>
                <a:gd name="f23" fmla="val 3286"/>
                <a:gd name="f24" fmla="val 374"/>
                <a:gd name="f25" fmla="val 2946"/>
                <a:gd name="f26" fmla="val 296"/>
                <a:gd name="f27" fmla="val 2812"/>
                <a:gd name="f28" fmla="val 266"/>
                <a:gd name="f29" fmla="val 2682"/>
                <a:gd name="f30" fmla="val 236"/>
                <a:gd name="f31" fmla="val 2556"/>
                <a:gd name="f32" fmla="val 210"/>
                <a:gd name="f33" fmla="val 2430"/>
                <a:gd name="f34" fmla="val 184"/>
                <a:gd name="f35" fmla="val 2308"/>
                <a:gd name="f36" fmla="val 162"/>
                <a:gd name="f37" fmla="val 2190"/>
                <a:gd name="f38" fmla="val 140"/>
                <a:gd name="f39" fmla="val 2074"/>
                <a:gd name="f40" fmla="val 120"/>
                <a:gd name="f41" fmla="val 1960"/>
                <a:gd name="f42" fmla="val 102"/>
                <a:gd name="f43" fmla="val 1850"/>
                <a:gd name="f44" fmla="val 86"/>
                <a:gd name="f45" fmla="val 1740"/>
                <a:gd name="f46" fmla="val 72"/>
                <a:gd name="f47" fmla="val 1532"/>
                <a:gd name="f48" fmla="val 46"/>
                <a:gd name="f49" fmla="val 1334"/>
                <a:gd name="f50" fmla="val 28"/>
                <a:gd name="f51" fmla="val 1148"/>
                <a:gd name="f52" fmla="val 14"/>
                <a:gd name="f53" fmla="val 970"/>
                <a:gd name="f54" fmla="val 4"/>
                <a:gd name="f55" fmla="val 802"/>
                <a:gd name="f56" fmla="val 644"/>
                <a:gd name="f57" fmla="val 496"/>
                <a:gd name="f58" fmla="val 358"/>
                <a:gd name="f59" fmla="val 10"/>
                <a:gd name="f60" fmla="val 230"/>
                <a:gd name="f61" fmla="val 20"/>
                <a:gd name="f62" fmla="val 110"/>
                <a:gd name="f63" fmla="val 32"/>
                <a:gd name="f64" fmla="val 48"/>
                <a:gd name="f65" fmla="val 154"/>
                <a:gd name="f66" fmla="val 66"/>
                <a:gd name="f67" fmla="val 314"/>
                <a:gd name="f68" fmla="val 480"/>
                <a:gd name="f69" fmla="val 112"/>
                <a:gd name="f70" fmla="val 830"/>
                <a:gd name="f71" fmla="val 174"/>
                <a:gd name="f72" fmla="val 1014"/>
                <a:gd name="f73" fmla="val 1206"/>
                <a:gd name="f74" fmla="val 250"/>
                <a:gd name="f75" fmla="val 1402"/>
                <a:gd name="f76" fmla="val 1756"/>
                <a:gd name="f77" fmla="val 378"/>
                <a:gd name="f78" fmla="val 2092"/>
                <a:gd name="f79" fmla="val 450"/>
                <a:gd name="f80" fmla="val 2408"/>
                <a:gd name="f81" fmla="val 516"/>
                <a:gd name="f82" fmla="val 2562"/>
                <a:gd name="f83" fmla="val 544"/>
                <a:gd name="f84" fmla="val 2708"/>
                <a:gd name="f85" fmla="val 572"/>
                <a:gd name="f86" fmla="val 2852"/>
                <a:gd name="f87" fmla="val 598"/>
                <a:gd name="f88" fmla="val 2992"/>
                <a:gd name="f89" fmla="val 620"/>
                <a:gd name="f90" fmla="val 3128"/>
                <a:gd name="f91" fmla="val 642"/>
                <a:gd name="f92" fmla="val 3260"/>
                <a:gd name="f93" fmla="val 662"/>
                <a:gd name="f94" fmla="val 3388"/>
                <a:gd name="f95" fmla="val 678"/>
                <a:gd name="f96" fmla="val 3512"/>
                <a:gd name="f97" fmla="val 694"/>
                <a:gd name="f98" fmla="val 3632"/>
                <a:gd name="f99" fmla="val 708"/>
                <a:gd name="f100" fmla="val 3750"/>
                <a:gd name="f101" fmla="val 722"/>
                <a:gd name="f102" fmla="val 3864"/>
                <a:gd name="f103" fmla="val 732"/>
                <a:gd name="f104" fmla="val 3974"/>
                <a:gd name="f105" fmla="val 740"/>
                <a:gd name="f106" fmla="val 4080"/>
                <a:gd name="f107" fmla="val 748"/>
                <a:gd name="f108" fmla="val 4184"/>
                <a:gd name="f109" fmla="val 754"/>
                <a:gd name="f110" fmla="val 4286"/>
                <a:gd name="f111" fmla="val 758"/>
                <a:gd name="f112" fmla="val 4384"/>
                <a:gd name="f113" fmla="val 4570"/>
                <a:gd name="f114" fmla="val 4660"/>
                <a:gd name="f115" fmla="val 760"/>
                <a:gd name="f116" fmla="val 4746"/>
                <a:gd name="f117" fmla="val 4830"/>
                <a:gd name="f118" fmla="val 4912"/>
                <a:gd name="f119" fmla="val 4992"/>
                <a:gd name="f120" fmla="val 5068"/>
                <a:gd name="f121" fmla="val 5144"/>
                <a:gd name="f122" fmla="val 724"/>
                <a:gd name="f123" fmla="+- 0 0 -90"/>
                <a:gd name="f124" fmla="*/ f3 1 5216"/>
                <a:gd name="f125" fmla="*/ f4 1 762"/>
                <a:gd name="f126" fmla="+- f7 0 f5"/>
                <a:gd name="f127" fmla="+- f6 0 f5"/>
                <a:gd name="f128" fmla="*/ f123 f0 1"/>
                <a:gd name="f129" fmla="*/ f127 1 5216"/>
                <a:gd name="f130" fmla="*/ f126 1 762"/>
                <a:gd name="f131" fmla="*/ 8280401 f127 1"/>
                <a:gd name="f132" fmla="*/ 1133475 f126 1"/>
                <a:gd name="f133" fmla="*/ 7912101 f127 1"/>
                <a:gd name="f134" fmla="*/ 1089025 f126 1"/>
                <a:gd name="f135" fmla="*/ 7108826 f127 1"/>
                <a:gd name="f136" fmla="*/ 968375 f126 1"/>
                <a:gd name="f137" fmla="*/ 6213476 f127 1"/>
                <a:gd name="f138" fmla="*/ 806450 f126 1"/>
                <a:gd name="f139" fmla="*/ 5216526 f127 1"/>
                <a:gd name="f140" fmla="*/ 593725 f126 1"/>
                <a:gd name="f141" fmla="*/ 4676776 f127 1"/>
                <a:gd name="f142" fmla="*/ 469900 f126 1"/>
                <a:gd name="f143" fmla="*/ 4257676 f127 1"/>
                <a:gd name="f144" fmla="*/ 374650 f126 1"/>
                <a:gd name="f145" fmla="*/ 3857625 f127 1"/>
                <a:gd name="f146" fmla="*/ 292100 f126 1"/>
                <a:gd name="f147" fmla="*/ 3476625 f127 1"/>
                <a:gd name="f148" fmla="*/ 222250 f126 1"/>
                <a:gd name="f149" fmla="*/ 3111500 f127 1"/>
                <a:gd name="f150" fmla="*/ 161925 f126 1"/>
                <a:gd name="f151" fmla="*/ 2762250 f127 1"/>
                <a:gd name="f152" fmla="*/ 114300 f126 1"/>
                <a:gd name="f153" fmla="*/ 2117725 f127 1"/>
                <a:gd name="f154" fmla="*/ 44450 f126 1"/>
                <a:gd name="f155" fmla="*/ 1539875 f127 1"/>
                <a:gd name="f156" fmla="*/ 6350 f126 1"/>
                <a:gd name="f157" fmla="*/ 1022350 f127 1"/>
                <a:gd name="f158" fmla="*/ 0 f126 1"/>
                <a:gd name="f159" fmla="*/ 568325 f127 1"/>
                <a:gd name="f160" fmla="*/ 15875 f126 1"/>
                <a:gd name="f161" fmla="*/ 174625 f127 1"/>
                <a:gd name="f162" fmla="*/ 50800 f126 1"/>
                <a:gd name="f163" fmla="*/ 0 f127 1"/>
                <a:gd name="f164" fmla="*/ 76200 f126 1"/>
                <a:gd name="f165" fmla="*/ 498475 f127 1"/>
                <a:gd name="f166" fmla="*/ 136525 f126 1"/>
                <a:gd name="f167" fmla="*/ 1035050 f127 1"/>
                <a:gd name="f168" fmla="*/ 1609725 f127 1"/>
                <a:gd name="f169" fmla="*/ 333375 f126 1"/>
                <a:gd name="f170" fmla="*/ 2225675 f127 1"/>
                <a:gd name="f171" fmla="*/ 2787650 f127 1"/>
                <a:gd name="f172" fmla="*/ 600075 f126 1"/>
                <a:gd name="f173" fmla="*/ 3822700 f127 1"/>
                <a:gd name="f174" fmla="*/ 819150 f126 1"/>
                <a:gd name="f175" fmla="*/ 4298951 f127 1"/>
                <a:gd name="f176" fmla="*/ 908050 f126 1"/>
                <a:gd name="f177" fmla="*/ 4749801 f127 1"/>
                <a:gd name="f178" fmla="*/ 984250 f126 1"/>
                <a:gd name="f179" fmla="*/ 5175251 f127 1"/>
                <a:gd name="f180" fmla="*/ 1050925 f126 1"/>
                <a:gd name="f181" fmla="*/ 5575301 f127 1"/>
                <a:gd name="f182" fmla="*/ 1101725 f126 1"/>
                <a:gd name="f183" fmla="*/ 5953126 f127 1"/>
                <a:gd name="f184" fmla="*/ 1146175 f126 1"/>
                <a:gd name="f185" fmla="*/ 6308726 f127 1"/>
                <a:gd name="f186" fmla="*/ 1174750 f126 1"/>
                <a:gd name="f187" fmla="*/ 6642101 f127 1"/>
                <a:gd name="f188" fmla="*/ 1196975 f126 1"/>
                <a:gd name="f189" fmla="*/ 6959601 f127 1"/>
                <a:gd name="f190" fmla="*/ 1209675 f126 1"/>
                <a:gd name="f191" fmla="*/ 7254876 f127 1"/>
                <a:gd name="f192" fmla="*/ 7534276 f127 1"/>
                <a:gd name="f193" fmla="*/ 1203325 f126 1"/>
                <a:gd name="f194" fmla="*/ 7797801 f127 1"/>
                <a:gd name="f195" fmla="*/ 1187450 f126 1"/>
                <a:gd name="f196" fmla="*/ 8045451 f127 1"/>
                <a:gd name="f197" fmla="*/ 1162050 f126 1"/>
                <a:gd name="f198" fmla="*/ f128 1 f2"/>
                <a:gd name="f199" fmla="*/ f131 1 5216"/>
                <a:gd name="f200" fmla="*/ f132 1 762"/>
                <a:gd name="f201" fmla="*/ f133 1 5216"/>
                <a:gd name="f202" fmla="*/ f134 1 762"/>
                <a:gd name="f203" fmla="*/ f135 1 5216"/>
                <a:gd name="f204" fmla="*/ f136 1 762"/>
                <a:gd name="f205" fmla="*/ f137 1 5216"/>
                <a:gd name="f206" fmla="*/ f138 1 762"/>
                <a:gd name="f207" fmla="*/ f139 1 5216"/>
                <a:gd name="f208" fmla="*/ f140 1 762"/>
                <a:gd name="f209" fmla="*/ f141 1 5216"/>
                <a:gd name="f210" fmla="*/ f142 1 762"/>
                <a:gd name="f211" fmla="*/ f143 1 5216"/>
                <a:gd name="f212" fmla="*/ f144 1 762"/>
                <a:gd name="f213" fmla="*/ f145 1 5216"/>
                <a:gd name="f214" fmla="*/ f146 1 762"/>
                <a:gd name="f215" fmla="*/ f147 1 5216"/>
                <a:gd name="f216" fmla="*/ f148 1 762"/>
                <a:gd name="f217" fmla="*/ f149 1 5216"/>
                <a:gd name="f218" fmla="*/ f150 1 762"/>
                <a:gd name="f219" fmla="*/ f151 1 5216"/>
                <a:gd name="f220" fmla="*/ f152 1 762"/>
                <a:gd name="f221" fmla="*/ f153 1 5216"/>
                <a:gd name="f222" fmla="*/ f154 1 762"/>
                <a:gd name="f223" fmla="*/ f155 1 5216"/>
                <a:gd name="f224" fmla="*/ f156 1 762"/>
                <a:gd name="f225" fmla="*/ f157 1 5216"/>
                <a:gd name="f226" fmla="*/ f158 1 762"/>
                <a:gd name="f227" fmla="*/ f159 1 5216"/>
                <a:gd name="f228" fmla="*/ f160 1 762"/>
                <a:gd name="f229" fmla="*/ f161 1 5216"/>
                <a:gd name="f230" fmla="*/ f162 1 762"/>
                <a:gd name="f231" fmla="*/ f163 1 5216"/>
                <a:gd name="f232" fmla="*/ f164 1 762"/>
                <a:gd name="f233" fmla="*/ f165 1 5216"/>
                <a:gd name="f234" fmla="*/ f166 1 762"/>
                <a:gd name="f235" fmla="*/ f167 1 5216"/>
                <a:gd name="f236" fmla="*/ f168 1 5216"/>
                <a:gd name="f237" fmla="*/ f169 1 762"/>
                <a:gd name="f238" fmla="*/ f170 1 5216"/>
                <a:gd name="f239" fmla="*/ f171 1 5216"/>
                <a:gd name="f240" fmla="*/ f172 1 762"/>
                <a:gd name="f241" fmla="*/ f173 1 5216"/>
                <a:gd name="f242" fmla="*/ f174 1 762"/>
                <a:gd name="f243" fmla="*/ f175 1 5216"/>
                <a:gd name="f244" fmla="*/ f176 1 762"/>
                <a:gd name="f245" fmla="*/ f177 1 5216"/>
                <a:gd name="f246" fmla="*/ f178 1 762"/>
                <a:gd name="f247" fmla="*/ f179 1 5216"/>
                <a:gd name="f248" fmla="*/ f180 1 762"/>
                <a:gd name="f249" fmla="*/ f181 1 5216"/>
                <a:gd name="f250" fmla="*/ f182 1 762"/>
                <a:gd name="f251" fmla="*/ f183 1 5216"/>
                <a:gd name="f252" fmla="*/ f184 1 762"/>
                <a:gd name="f253" fmla="*/ f185 1 5216"/>
                <a:gd name="f254" fmla="*/ f186 1 762"/>
                <a:gd name="f255" fmla="*/ f187 1 5216"/>
                <a:gd name="f256" fmla="*/ f188 1 762"/>
                <a:gd name="f257" fmla="*/ f189 1 5216"/>
                <a:gd name="f258" fmla="*/ f190 1 762"/>
                <a:gd name="f259" fmla="*/ f191 1 5216"/>
                <a:gd name="f260" fmla="*/ f192 1 5216"/>
                <a:gd name="f261" fmla="*/ f193 1 762"/>
                <a:gd name="f262" fmla="*/ f194 1 5216"/>
                <a:gd name="f263" fmla="*/ f195 1 762"/>
                <a:gd name="f264" fmla="*/ f196 1 5216"/>
                <a:gd name="f265" fmla="*/ f197 1 762"/>
                <a:gd name="f266" fmla="*/ 0 1 f129"/>
                <a:gd name="f267" fmla="*/ f6 1 f129"/>
                <a:gd name="f268" fmla="*/ 0 1 f130"/>
                <a:gd name="f269" fmla="*/ f7 1 f130"/>
                <a:gd name="f270" fmla="+- f198 0 f1"/>
                <a:gd name="f271" fmla="*/ f199 1 f129"/>
                <a:gd name="f272" fmla="*/ f200 1 f130"/>
                <a:gd name="f273" fmla="*/ f201 1 f129"/>
                <a:gd name="f274" fmla="*/ f202 1 f130"/>
                <a:gd name="f275" fmla="*/ f203 1 f129"/>
                <a:gd name="f276" fmla="*/ f204 1 f130"/>
                <a:gd name="f277" fmla="*/ f205 1 f129"/>
                <a:gd name="f278" fmla="*/ f206 1 f130"/>
                <a:gd name="f279" fmla="*/ f207 1 f129"/>
                <a:gd name="f280" fmla="*/ f208 1 f130"/>
                <a:gd name="f281" fmla="*/ f209 1 f129"/>
                <a:gd name="f282" fmla="*/ f210 1 f130"/>
                <a:gd name="f283" fmla="*/ f211 1 f129"/>
                <a:gd name="f284" fmla="*/ f212 1 f130"/>
                <a:gd name="f285" fmla="*/ f213 1 f129"/>
                <a:gd name="f286" fmla="*/ f214 1 f130"/>
                <a:gd name="f287" fmla="*/ f215 1 f129"/>
                <a:gd name="f288" fmla="*/ f216 1 f130"/>
                <a:gd name="f289" fmla="*/ f217 1 f129"/>
                <a:gd name="f290" fmla="*/ f218 1 f130"/>
                <a:gd name="f291" fmla="*/ f219 1 f129"/>
                <a:gd name="f292" fmla="*/ f220 1 f130"/>
                <a:gd name="f293" fmla="*/ f221 1 f129"/>
                <a:gd name="f294" fmla="*/ f222 1 f130"/>
                <a:gd name="f295" fmla="*/ f223 1 f129"/>
                <a:gd name="f296" fmla="*/ f224 1 f130"/>
                <a:gd name="f297" fmla="*/ f225 1 f129"/>
                <a:gd name="f298" fmla="*/ f226 1 f130"/>
                <a:gd name="f299" fmla="*/ f227 1 f129"/>
                <a:gd name="f300" fmla="*/ f228 1 f130"/>
                <a:gd name="f301" fmla="*/ f229 1 f129"/>
                <a:gd name="f302" fmla="*/ f230 1 f130"/>
                <a:gd name="f303" fmla="*/ f231 1 f129"/>
                <a:gd name="f304" fmla="*/ f232 1 f130"/>
                <a:gd name="f305" fmla="*/ f233 1 f129"/>
                <a:gd name="f306" fmla="*/ f234 1 f130"/>
                <a:gd name="f307" fmla="*/ f235 1 f129"/>
                <a:gd name="f308" fmla="*/ f236 1 f129"/>
                <a:gd name="f309" fmla="*/ f237 1 f130"/>
                <a:gd name="f310" fmla="*/ f238 1 f129"/>
                <a:gd name="f311" fmla="*/ f239 1 f129"/>
                <a:gd name="f312" fmla="*/ f240 1 f130"/>
                <a:gd name="f313" fmla="*/ f241 1 f129"/>
                <a:gd name="f314" fmla="*/ f242 1 f130"/>
                <a:gd name="f315" fmla="*/ f243 1 f129"/>
                <a:gd name="f316" fmla="*/ f244 1 f130"/>
                <a:gd name="f317" fmla="*/ f245 1 f129"/>
                <a:gd name="f318" fmla="*/ f246 1 f130"/>
                <a:gd name="f319" fmla="*/ f247 1 f129"/>
                <a:gd name="f320" fmla="*/ f248 1 f130"/>
                <a:gd name="f321" fmla="*/ f249 1 f129"/>
                <a:gd name="f322" fmla="*/ f250 1 f130"/>
                <a:gd name="f323" fmla="*/ f251 1 f129"/>
                <a:gd name="f324" fmla="*/ f252 1 f130"/>
                <a:gd name="f325" fmla="*/ f253 1 f129"/>
                <a:gd name="f326" fmla="*/ f254 1 f130"/>
                <a:gd name="f327" fmla="*/ f255 1 f129"/>
                <a:gd name="f328" fmla="*/ f256 1 f130"/>
                <a:gd name="f329" fmla="*/ f257 1 f129"/>
                <a:gd name="f330" fmla="*/ f258 1 f130"/>
                <a:gd name="f331" fmla="*/ f259 1 f129"/>
                <a:gd name="f332" fmla="*/ f260 1 f129"/>
                <a:gd name="f333" fmla="*/ f261 1 f130"/>
                <a:gd name="f334" fmla="*/ f262 1 f129"/>
                <a:gd name="f335" fmla="*/ f263 1 f130"/>
                <a:gd name="f336" fmla="*/ f264 1 f129"/>
                <a:gd name="f337" fmla="*/ f265 1 f130"/>
                <a:gd name="f338" fmla="*/ f266 f124 1"/>
                <a:gd name="f339" fmla="*/ f267 f124 1"/>
                <a:gd name="f340" fmla="*/ f269 f125 1"/>
                <a:gd name="f341" fmla="*/ f268 f125 1"/>
                <a:gd name="f342" fmla="*/ f271 f124 1"/>
                <a:gd name="f343" fmla="*/ f272 f125 1"/>
                <a:gd name="f344" fmla="*/ f273 f124 1"/>
                <a:gd name="f345" fmla="*/ f274 f125 1"/>
                <a:gd name="f346" fmla="*/ f275 f124 1"/>
                <a:gd name="f347" fmla="*/ f276 f125 1"/>
                <a:gd name="f348" fmla="*/ f277 f124 1"/>
                <a:gd name="f349" fmla="*/ f278 f125 1"/>
                <a:gd name="f350" fmla="*/ f279 f124 1"/>
                <a:gd name="f351" fmla="*/ f280 f125 1"/>
                <a:gd name="f352" fmla="*/ f281 f124 1"/>
                <a:gd name="f353" fmla="*/ f282 f125 1"/>
                <a:gd name="f354" fmla="*/ f283 f124 1"/>
                <a:gd name="f355" fmla="*/ f284 f125 1"/>
                <a:gd name="f356" fmla="*/ f285 f124 1"/>
                <a:gd name="f357" fmla="*/ f286 f125 1"/>
                <a:gd name="f358" fmla="*/ f287 f124 1"/>
                <a:gd name="f359" fmla="*/ f288 f125 1"/>
                <a:gd name="f360" fmla="*/ f289 f124 1"/>
                <a:gd name="f361" fmla="*/ f290 f125 1"/>
                <a:gd name="f362" fmla="*/ f291 f124 1"/>
                <a:gd name="f363" fmla="*/ f292 f125 1"/>
                <a:gd name="f364" fmla="*/ f293 f124 1"/>
                <a:gd name="f365" fmla="*/ f294 f125 1"/>
                <a:gd name="f366" fmla="*/ f295 f124 1"/>
                <a:gd name="f367" fmla="*/ f296 f125 1"/>
                <a:gd name="f368" fmla="*/ f297 f124 1"/>
                <a:gd name="f369" fmla="*/ f298 f125 1"/>
                <a:gd name="f370" fmla="*/ f299 f124 1"/>
                <a:gd name="f371" fmla="*/ f300 f125 1"/>
                <a:gd name="f372" fmla="*/ f301 f124 1"/>
                <a:gd name="f373" fmla="*/ f302 f125 1"/>
                <a:gd name="f374" fmla="*/ f303 f124 1"/>
                <a:gd name="f375" fmla="*/ f304 f125 1"/>
                <a:gd name="f376" fmla="*/ f305 f124 1"/>
                <a:gd name="f377" fmla="*/ f306 f125 1"/>
                <a:gd name="f378" fmla="*/ f307 f124 1"/>
                <a:gd name="f379" fmla="*/ f308 f124 1"/>
                <a:gd name="f380" fmla="*/ f309 f125 1"/>
                <a:gd name="f381" fmla="*/ f310 f124 1"/>
                <a:gd name="f382" fmla="*/ f311 f124 1"/>
                <a:gd name="f383" fmla="*/ f312 f125 1"/>
                <a:gd name="f384" fmla="*/ f313 f124 1"/>
                <a:gd name="f385" fmla="*/ f314 f125 1"/>
                <a:gd name="f386" fmla="*/ f315 f124 1"/>
                <a:gd name="f387" fmla="*/ f316 f125 1"/>
                <a:gd name="f388" fmla="*/ f317 f124 1"/>
                <a:gd name="f389" fmla="*/ f318 f125 1"/>
                <a:gd name="f390" fmla="*/ f319 f124 1"/>
                <a:gd name="f391" fmla="*/ f320 f125 1"/>
                <a:gd name="f392" fmla="*/ f321 f124 1"/>
                <a:gd name="f393" fmla="*/ f322 f125 1"/>
                <a:gd name="f394" fmla="*/ f323 f124 1"/>
                <a:gd name="f395" fmla="*/ f324 f125 1"/>
                <a:gd name="f396" fmla="*/ f325 f124 1"/>
                <a:gd name="f397" fmla="*/ f326 f125 1"/>
                <a:gd name="f398" fmla="*/ f327 f124 1"/>
                <a:gd name="f399" fmla="*/ f328 f125 1"/>
                <a:gd name="f400" fmla="*/ f329 f124 1"/>
                <a:gd name="f401" fmla="*/ f330 f125 1"/>
                <a:gd name="f402" fmla="*/ f331 f124 1"/>
                <a:gd name="f403" fmla="*/ f332 f124 1"/>
                <a:gd name="f404" fmla="*/ f333 f125 1"/>
                <a:gd name="f405" fmla="*/ f334 f124 1"/>
                <a:gd name="f406" fmla="*/ f335 f125 1"/>
                <a:gd name="f407" fmla="*/ f336 f124 1"/>
                <a:gd name="f408" fmla="*/ f337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0">
                  <a:pos x="f342" y="f343"/>
                </a:cxn>
                <a:cxn ang="f270">
                  <a:pos x="f344" y="f345"/>
                </a:cxn>
                <a:cxn ang="f270">
                  <a:pos x="f346" y="f347"/>
                </a:cxn>
                <a:cxn ang="f270">
                  <a:pos x="f348" y="f349"/>
                </a:cxn>
                <a:cxn ang="f270">
                  <a:pos x="f350" y="f351"/>
                </a:cxn>
                <a:cxn ang="f270">
                  <a:pos x="f352" y="f353"/>
                </a:cxn>
                <a:cxn ang="f270">
                  <a:pos x="f354" y="f355"/>
                </a:cxn>
                <a:cxn ang="f270">
                  <a:pos x="f356" y="f357"/>
                </a:cxn>
                <a:cxn ang="f270">
                  <a:pos x="f358" y="f359"/>
                </a:cxn>
                <a:cxn ang="f270">
                  <a:pos x="f360" y="f361"/>
                </a:cxn>
                <a:cxn ang="f270">
                  <a:pos x="f362" y="f363"/>
                </a:cxn>
                <a:cxn ang="f270">
                  <a:pos x="f364" y="f365"/>
                </a:cxn>
                <a:cxn ang="f270">
                  <a:pos x="f366" y="f367"/>
                </a:cxn>
                <a:cxn ang="f270">
                  <a:pos x="f368" y="f369"/>
                </a:cxn>
                <a:cxn ang="f270">
                  <a:pos x="f370" y="f371"/>
                </a:cxn>
                <a:cxn ang="f270">
                  <a:pos x="f372" y="f373"/>
                </a:cxn>
                <a:cxn ang="f270">
                  <a:pos x="f374" y="f375"/>
                </a:cxn>
                <a:cxn ang="f270">
                  <a:pos x="f376" y="f377"/>
                </a:cxn>
                <a:cxn ang="f270">
                  <a:pos x="f378" y="f359"/>
                </a:cxn>
                <a:cxn ang="f270">
                  <a:pos x="f379" y="f380"/>
                </a:cxn>
                <a:cxn ang="f270">
                  <a:pos x="f381" y="f353"/>
                </a:cxn>
                <a:cxn ang="f270">
                  <a:pos x="f382" y="f383"/>
                </a:cxn>
                <a:cxn ang="f270">
                  <a:pos x="f384" y="f385"/>
                </a:cxn>
                <a:cxn ang="f270">
                  <a:pos x="f386" y="f387"/>
                </a:cxn>
                <a:cxn ang="f270">
                  <a:pos x="f388" y="f389"/>
                </a:cxn>
                <a:cxn ang="f270">
                  <a:pos x="f390" y="f391"/>
                </a:cxn>
                <a:cxn ang="f270">
                  <a:pos x="f392" y="f393"/>
                </a:cxn>
                <a:cxn ang="f270">
                  <a:pos x="f394" y="f395"/>
                </a:cxn>
                <a:cxn ang="f270">
                  <a:pos x="f396" y="f397"/>
                </a:cxn>
                <a:cxn ang="f270">
                  <a:pos x="f398" y="f399"/>
                </a:cxn>
                <a:cxn ang="f270">
                  <a:pos x="f400" y="f401"/>
                </a:cxn>
                <a:cxn ang="f270">
                  <a:pos x="f402" y="f401"/>
                </a:cxn>
                <a:cxn ang="f270">
                  <a:pos x="f403" y="f404"/>
                </a:cxn>
                <a:cxn ang="f270">
                  <a:pos x="f405" y="f406"/>
                </a:cxn>
                <a:cxn ang="f270">
                  <a:pos x="f407" y="f408"/>
                </a:cxn>
                <a:cxn ang="f270">
                  <a:pos x="f342" y="f343"/>
                </a:cxn>
              </a:cxnLst>
              <a:rect l="f338" t="f341" r="f339" b="f340"/>
              <a:pathLst>
                <a:path w="5216" h="762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"/>
                  </a:lnTo>
                  <a:lnTo>
                    <a:pt x="f56" y="f5"/>
                  </a:lnTo>
                  <a:lnTo>
                    <a:pt x="f57" y="f54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5" y="f64"/>
                  </a:lnTo>
                  <a:lnTo>
                    <a:pt x="f65" y="f66"/>
                  </a:lnTo>
                  <a:lnTo>
                    <a:pt x="f67" y="f44"/>
                  </a:lnTo>
                  <a:lnTo>
                    <a:pt x="f68" y="f69"/>
                  </a:lnTo>
                  <a:lnTo>
                    <a:pt x="f14" y="f38"/>
                  </a:lnTo>
                  <a:lnTo>
                    <a:pt x="f70" y="f71"/>
                  </a:lnTo>
                  <a:lnTo>
                    <a:pt x="f72" y="f32"/>
                  </a:lnTo>
                  <a:lnTo>
                    <a:pt x="f73" y="f74"/>
                  </a:lnTo>
                  <a:lnTo>
                    <a:pt x="f75" y="f26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7"/>
                  </a:lnTo>
                  <a:lnTo>
                    <a:pt x="f15" y="f7"/>
                  </a:lnTo>
                  <a:lnTo>
                    <a:pt x="f113" y="f7"/>
                  </a:lnTo>
                  <a:lnTo>
                    <a:pt x="f114" y="f115"/>
                  </a:lnTo>
                  <a:lnTo>
                    <a:pt x="f116" y="f111"/>
                  </a:lnTo>
                  <a:lnTo>
                    <a:pt x="f117" y="f109"/>
                  </a:lnTo>
                  <a:lnTo>
                    <a:pt x="f118" y="f107"/>
                  </a:lnTo>
                  <a:lnTo>
                    <a:pt x="f119" y="f105"/>
                  </a:lnTo>
                  <a:lnTo>
                    <a:pt x="f120" y="f103"/>
                  </a:lnTo>
                  <a:lnTo>
                    <a:pt x="f121" y="f122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533FE1C5-00FE-49DD-AD9F-D480AF4B0FDE}"/>
                </a:ext>
              </a:extLst>
            </p:cNvPr>
            <p:cNvSpPr/>
            <p:nvPr/>
          </p:nvSpPr>
          <p:spPr>
            <a:xfrm>
              <a:off x="2831540" y="5383658"/>
              <a:ext cx="5474951" cy="7745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44"/>
                <a:gd name="f7" fmla="val 694"/>
                <a:gd name="f8" fmla="val 70"/>
                <a:gd name="f9" fmla="val 18"/>
                <a:gd name="f10" fmla="val 66"/>
                <a:gd name="f11" fmla="val 72"/>
                <a:gd name="f12" fmla="val 56"/>
                <a:gd name="f13" fmla="val 164"/>
                <a:gd name="f14" fmla="val 42"/>
                <a:gd name="f15" fmla="val 224"/>
                <a:gd name="f16" fmla="val 34"/>
                <a:gd name="f17" fmla="val 294"/>
                <a:gd name="f18" fmla="val 26"/>
                <a:gd name="f19" fmla="val 372"/>
                <a:gd name="f20" fmla="val 20"/>
                <a:gd name="f21" fmla="val 462"/>
                <a:gd name="f22" fmla="val 14"/>
                <a:gd name="f23" fmla="val 560"/>
                <a:gd name="f24" fmla="val 8"/>
                <a:gd name="f25" fmla="val 670"/>
                <a:gd name="f26" fmla="val 4"/>
                <a:gd name="f27" fmla="val 790"/>
                <a:gd name="f28" fmla="val 2"/>
                <a:gd name="f29" fmla="val 920"/>
                <a:gd name="f30" fmla="val 1060"/>
                <a:gd name="f31" fmla="val 1210"/>
                <a:gd name="f32" fmla="val 6"/>
                <a:gd name="f33" fmla="val 1372"/>
                <a:gd name="f34" fmla="val 1544"/>
                <a:gd name="f35" fmla="val 24"/>
                <a:gd name="f36" fmla="val 1726"/>
                <a:gd name="f37" fmla="val 40"/>
                <a:gd name="f38" fmla="val 1920"/>
                <a:gd name="f39" fmla="val 58"/>
                <a:gd name="f40" fmla="val 2126"/>
                <a:gd name="f41" fmla="val 80"/>
                <a:gd name="f42" fmla="val 2342"/>
                <a:gd name="f43" fmla="val 106"/>
                <a:gd name="f44" fmla="val 2570"/>
                <a:gd name="f45" fmla="val 138"/>
                <a:gd name="f46" fmla="val 2808"/>
                <a:gd name="f47" fmla="val 174"/>
                <a:gd name="f48" fmla="val 3058"/>
                <a:gd name="f49" fmla="val 216"/>
                <a:gd name="f50" fmla="val 3320"/>
                <a:gd name="f51" fmla="val 266"/>
                <a:gd name="f52" fmla="val 3594"/>
                <a:gd name="f53" fmla="val 320"/>
                <a:gd name="f54" fmla="val 3880"/>
                <a:gd name="f55" fmla="val 380"/>
                <a:gd name="f56" fmla="val 4178"/>
                <a:gd name="f57" fmla="val 448"/>
                <a:gd name="f58" fmla="val 4488"/>
                <a:gd name="f59" fmla="val 522"/>
                <a:gd name="f60" fmla="val 4810"/>
                <a:gd name="f61" fmla="val 604"/>
                <a:gd name="f62" fmla="+- 0 0 -90"/>
                <a:gd name="f63" fmla="*/ f3 1 5144"/>
                <a:gd name="f64" fmla="*/ f4 1 694"/>
                <a:gd name="f65" fmla="+- f7 0 f5"/>
                <a:gd name="f66" fmla="+- f6 0 f5"/>
                <a:gd name="f67" fmla="*/ f62 f0 1"/>
                <a:gd name="f68" fmla="*/ f66 1 5144"/>
                <a:gd name="f69" fmla="*/ f65 1 694"/>
                <a:gd name="f70" fmla="*/ 0 f66 1"/>
                <a:gd name="f71" fmla="*/ 111125 f65 1"/>
                <a:gd name="f72" fmla="*/ 28575 f66 1"/>
                <a:gd name="f73" fmla="*/ 104775 f65 1"/>
                <a:gd name="f74" fmla="*/ 114300 f66 1"/>
                <a:gd name="f75" fmla="*/ 88900 f65 1"/>
                <a:gd name="f76" fmla="*/ 260350 f66 1"/>
                <a:gd name="f77" fmla="*/ 66675 f65 1"/>
                <a:gd name="f78" fmla="*/ 355600 f66 1"/>
                <a:gd name="f79" fmla="*/ 53975 f65 1"/>
                <a:gd name="f80" fmla="*/ 466725 f66 1"/>
                <a:gd name="f81" fmla="*/ 41275 f65 1"/>
                <a:gd name="f82" fmla="*/ 590550 f66 1"/>
                <a:gd name="f83" fmla="*/ 31750 f65 1"/>
                <a:gd name="f84" fmla="*/ 733425 f66 1"/>
                <a:gd name="f85" fmla="*/ 22225 f65 1"/>
                <a:gd name="f86" fmla="*/ 889000 f66 1"/>
                <a:gd name="f87" fmla="*/ 12700 f65 1"/>
                <a:gd name="f88" fmla="*/ 1063625 f66 1"/>
                <a:gd name="f89" fmla="*/ 6350 f65 1"/>
                <a:gd name="f90" fmla="*/ 1254125 f66 1"/>
                <a:gd name="f91" fmla="*/ 3175 f65 1"/>
                <a:gd name="f92" fmla="*/ 1460500 f66 1"/>
                <a:gd name="f93" fmla="*/ 0 f65 1"/>
                <a:gd name="f94" fmla="*/ 1682750 f66 1"/>
                <a:gd name="f95" fmla="*/ 1920875 f66 1"/>
                <a:gd name="f96" fmla="*/ 9525 f65 1"/>
                <a:gd name="f97" fmla="*/ 2178050 f66 1"/>
                <a:gd name="f98" fmla="*/ 2451100 f66 1"/>
                <a:gd name="f99" fmla="*/ 38100 f65 1"/>
                <a:gd name="f100" fmla="*/ 2740025 f66 1"/>
                <a:gd name="f101" fmla="*/ 63500 f65 1"/>
                <a:gd name="f102" fmla="*/ 3048000 f66 1"/>
                <a:gd name="f103" fmla="*/ 92075 f65 1"/>
                <a:gd name="f104" fmla="*/ 3375025 f66 1"/>
                <a:gd name="f105" fmla="*/ 127000 f65 1"/>
                <a:gd name="f106" fmla="*/ 3717925 f66 1"/>
                <a:gd name="f107" fmla="*/ 168275 f65 1"/>
                <a:gd name="f108" fmla="*/ 4079875 f66 1"/>
                <a:gd name="f109" fmla="*/ 219075 f65 1"/>
                <a:gd name="f110" fmla="*/ 4457700 f66 1"/>
                <a:gd name="f111" fmla="*/ 276225 f65 1"/>
                <a:gd name="f112" fmla="*/ 4854575 f66 1"/>
                <a:gd name="f113" fmla="*/ 342900 f65 1"/>
                <a:gd name="f114" fmla="*/ 5270500 f66 1"/>
                <a:gd name="f115" fmla="*/ 422275 f65 1"/>
                <a:gd name="f116" fmla="*/ 5705475 f66 1"/>
                <a:gd name="f117" fmla="*/ 508000 f65 1"/>
                <a:gd name="f118" fmla="*/ 6159500 f66 1"/>
                <a:gd name="f119" fmla="*/ 603250 f65 1"/>
                <a:gd name="f120" fmla="*/ 6632575 f66 1"/>
                <a:gd name="f121" fmla="*/ 711200 f65 1"/>
                <a:gd name="f122" fmla="*/ 7124700 f66 1"/>
                <a:gd name="f123" fmla="*/ 828675 f65 1"/>
                <a:gd name="f124" fmla="*/ 7635875 f66 1"/>
                <a:gd name="f125" fmla="*/ 958850 f65 1"/>
                <a:gd name="f126" fmla="*/ 8166100 f66 1"/>
                <a:gd name="f127" fmla="*/ 1101725 f65 1"/>
                <a:gd name="f128" fmla="*/ f67 1 f2"/>
                <a:gd name="f129" fmla="*/ f70 1 5144"/>
                <a:gd name="f130" fmla="*/ f71 1 694"/>
                <a:gd name="f131" fmla="*/ f72 1 5144"/>
                <a:gd name="f132" fmla="*/ f73 1 694"/>
                <a:gd name="f133" fmla="*/ f74 1 5144"/>
                <a:gd name="f134" fmla="*/ f75 1 694"/>
                <a:gd name="f135" fmla="*/ f76 1 5144"/>
                <a:gd name="f136" fmla="*/ f77 1 694"/>
                <a:gd name="f137" fmla="*/ f78 1 5144"/>
                <a:gd name="f138" fmla="*/ f79 1 694"/>
                <a:gd name="f139" fmla="*/ f80 1 5144"/>
                <a:gd name="f140" fmla="*/ f81 1 694"/>
                <a:gd name="f141" fmla="*/ f82 1 5144"/>
                <a:gd name="f142" fmla="*/ f83 1 694"/>
                <a:gd name="f143" fmla="*/ f84 1 5144"/>
                <a:gd name="f144" fmla="*/ f85 1 694"/>
                <a:gd name="f145" fmla="*/ f86 1 5144"/>
                <a:gd name="f146" fmla="*/ f87 1 694"/>
                <a:gd name="f147" fmla="*/ f88 1 5144"/>
                <a:gd name="f148" fmla="*/ f89 1 694"/>
                <a:gd name="f149" fmla="*/ f90 1 5144"/>
                <a:gd name="f150" fmla="*/ f91 1 694"/>
                <a:gd name="f151" fmla="*/ f92 1 5144"/>
                <a:gd name="f152" fmla="*/ f93 1 694"/>
                <a:gd name="f153" fmla="*/ f94 1 5144"/>
                <a:gd name="f154" fmla="*/ f95 1 5144"/>
                <a:gd name="f155" fmla="*/ f96 1 694"/>
                <a:gd name="f156" fmla="*/ f97 1 5144"/>
                <a:gd name="f157" fmla="*/ f98 1 5144"/>
                <a:gd name="f158" fmla="*/ f99 1 694"/>
                <a:gd name="f159" fmla="*/ f100 1 5144"/>
                <a:gd name="f160" fmla="*/ f101 1 694"/>
                <a:gd name="f161" fmla="*/ f102 1 5144"/>
                <a:gd name="f162" fmla="*/ f103 1 694"/>
                <a:gd name="f163" fmla="*/ f104 1 5144"/>
                <a:gd name="f164" fmla="*/ f105 1 694"/>
                <a:gd name="f165" fmla="*/ f106 1 5144"/>
                <a:gd name="f166" fmla="*/ f107 1 694"/>
                <a:gd name="f167" fmla="*/ f108 1 5144"/>
                <a:gd name="f168" fmla="*/ f109 1 694"/>
                <a:gd name="f169" fmla="*/ f110 1 5144"/>
                <a:gd name="f170" fmla="*/ f111 1 694"/>
                <a:gd name="f171" fmla="*/ f112 1 5144"/>
                <a:gd name="f172" fmla="*/ f113 1 694"/>
                <a:gd name="f173" fmla="*/ f114 1 5144"/>
                <a:gd name="f174" fmla="*/ f115 1 694"/>
                <a:gd name="f175" fmla="*/ f116 1 5144"/>
                <a:gd name="f176" fmla="*/ f117 1 694"/>
                <a:gd name="f177" fmla="*/ f118 1 5144"/>
                <a:gd name="f178" fmla="*/ f119 1 694"/>
                <a:gd name="f179" fmla="*/ f120 1 5144"/>
                <a:gd name="f180" fmla="*/ f121 1 694"/>
                <a:gd name="f181" fmla="*/ f122 1 5144"/>
                <a:gd name="f182" fmla="*/ f123 1 694"/>
                <a:gd name="f183" fmla="*/ f124 1 5144"/>
                <a:gd name="f184" fmla="*/ f125 1 694"/>
                <a:gd name="f185" fmla="*/ f126 1 5144"/>
                <a:gd name="f186" fmla="*/ f127 1 694"/>
                <a:gd name="f187" fmla="*/ 0 1 f68"/>
                <a:gd name="f188" fmla="*/ f6 1 f68"/>
                <a:gd name="f189" fmla="*/ 0 1 f69"/>
                <a:gd name="f190" fmla="*/ f7 1 f69"/>
                <a:gd name="f191" fmla="+- f128 0 f1"/>
                <a:gd name="f192" fmla="*/ f129 1 f68"/>
                <a:gd name="f193" fmla="*/ f130 1 f69"/>
                <a:gd name="f194" fmla="*/ f131 1 f68"/>
                <a:gd name="f195" fmla="*/ f132 1 f69"/>
                <a:gd name="f196" fmla="*/ f133 1 f68"/>
                <a:gd name="f197" fmla="*/ f134 1 f69"/>
                <a:gd name="f198" fmla="*/ f135 1 f68"/>
                <a:gd name="f199" fmla="*/ f136 1 f69"/>
                <a:gd name="f200" fmla="*/ f137 1 f68"/>
                <a:gd name="f201" fmla="*/ f138 1 f69"/>
                <a:gd name="f202" fmla="*/ f139 1 f68"/>
                <a:gd name="f203" fmla="*/ f140 1 f69"/>
                <a:gd name="f204" fmla="*/ f141 1 f68"/>
                <a:gd name="f205" fmla="*/ f142 1 f69"/>
                <a:gd name="f206" fmla="*/ f143 1 f68"/>
                <a:gd name="f207" fmla="*/ f144 1 f69"/>
                <a:gd name="f208" fmla="*/ f145 1 f68"/>
                <a:gd name="f209" fmla="*/ f146 1 f69"/>
                <a:gd name="f210" fmla="*/ f147 1 f68"/>
                <a:gd name="f211" fmla="*/ f148 1 f69"/>
                <a:gd name="f212" fmla="*/ f149 1 f68"/>
                <a:gd name="f213" fmla="*/ f150 1 f69"/>
                <a:gd name="f214" fmla="*/ f151 1 f68"/>
                <a:gd name="f215" fmla="*/ f152 1 f69"/>
                <a:gd name="f216" fmla="*/ f153 1 f68"/>
                <a:gd name="f217" fmla="*/ f154 1 f68"/>
                <a:gd name="f218" fmla="*/ f155 1 f69"/>
                <a:gd name="f219" fmla="*/ f156 1 f68"/>
                <a:gd name="f220" fmla="*/ f157 1 f68"/>
                <a:gd name="f221" fmla="*/ f158 1 f69"/>
                <a:gd name="f222" fmla="*/ f159 1 f68"/>
                <a:gd name="f223" fmla="*/ f160 1 f69"/>
                <a:gd name="f224" fmla="*/ f161 1 f68"/>
                <a:gd name="f225" fmla="*/ f162 1 f69"/>
                <a:gd name="f226" fmla="*/ f163 1 f68"/>
                <a:gd name="f227" fmla="*/ f164 1 f69"/>
                <a:gd name="f228" fmla="*/ f165 1 f68"/>
                <a:gd name="f229" fmla="*/ f166 1 f69"/>
                <a:gd name="f230" fmla="*/ f167 1 f68"/>
                <a:gd name="f231" fmla="*/ f168 1 f69"/>
                <a:gd name="f232" fmla="*/ f169 1 f68"/>
                <a:gd name="f233" fmla="*/ f170 1 f69"/>
                <a:gd name="f234" fmla="*/ f171 1 f68"/>
                <a:gd name="f235" fmla="*/ f172 1 f69"/>
                <a:gd name="f236" fmla="*/ f173 1 f68"/>
                <a:gd name="f237" fmla="*/ f174 1 f69"/>
                <a:gd name="f238" fmla="*/ f175 1 f68"/>
                <a:gd name="f239" fmla="*/ f176 1 f69"/>
                <a:gd name="f240" fmla="*/ f177 1 f68"/>
                <a:gd name="f241" fmla="*/ f178 1 f69"/>
                <a:gd name="f242" fmla="*/ f179 1 f68"/>
                <a:gd name="f243" fmla="*/ f180 1 f69"/>
                <a:gd name="f244" fmla="*/ f181 1 f68"/>
                <a:gd name="f245" fmla="*/ f182 1 f69"/>
                <a:gd name="f246" fmla="*/ f183 1 f68"/>
                <a:gd name="f247" fmla="*/ f184 1 f69"/>
                <a:gd name="f248" fmla="*/ f185 1 f68"/>
                <a:gd name="f249" fmla="*/ f186 1 f69"/>
                <a:gd name="f250" fmla="*/ f187 f63 1"/>
                <a:gd name="f251" fmla="*/ f188 f63 1"/>
                <a:gd name="f252" fmla="*/ f190 f64 1"/>
                <a:gd name="f253" fmla="*/ f189 f64 1"/>
                <a:gd name="f254" fmla="*/ f192 f63 1"/>
                <a:gd name="f255" fmla="*/ f193 f64 1"/>
                <a:gd name="f256" fmla="*/ f194 f63 1"/>
                <a:gd name="f257" fmla="*/ f195 f64 1"/>
                <a:gd name="f258" fmla="*/ f196 f63 1"/>
                <a:gd name="f259" fmla="*/ f197 f64 1"/>
                <a:gd name="f260" fmla="*/ f198 f63 1"/>
                <a:gd name="f261" fmla="*/ f199 f64 1"/>
                <a:gd name="f262" fmla="*/ f200 f63 1"/>
                <a:gd name="f263" fmla="*/ f201 f64 1"/>
                <a:gd name="f264" fmla="*/ f202 f63 1"/>
                <a:gd name="f265" fmla="*/ f203 f64 1"/>
                <a:gd name="f266" fmla="*/ f204 f63 1"/>
                <a:gd name="f267" fmla="*/ f205 f64 1"/>
                <a:gd name="f268" fmla="*/ f206 f63 1"/>
                <a:gd name="f269" fmla="*/ f207 f64 1"/>
                <a:gd name="f270" fmla="*/ f208 f63 1"/>
                <a:gd name="f271" fmla="*/ f209 f64 1"/>
                <a:gd name="f272" fmla="*/ f210 f63 1"/>
                <a:gd name="f273" fmla="*/ f211 f64 1"/>
                <a:gd name="f274" fmla="*/ f212 f63 1"/>
                <a:gd name="f275" fmla="*/ f213 f64 1"/>
                <a:gd name="f276" fmla="*/ f214 f63 1"/>
                <a:gd name="f277" fmla="*/ f215 f64 1"/>
                <a:gd name="f278" fmla="*/ f216 f63 1"/>
                <a:gd name="f279" fmla="*/ f217 f63 1"/>
                <a:gd name="f280" fmla="*/ f218 f64 1"/>
                <a:gd name="f281" fmla="*/ f219 f63 1"/>
                <a:gd name="f282" fmla="*/ f220 f63 1"/>
                <a:gd name="f283" fmla="*/ f221 f64 1"/>
                <a:gd name="f284" fmla="*/ f222 f63 1"/>
                <a:gd name="f285" fmla="*/ f223 f64 1"/>
                <a:gd name="f286" fmla="*/ f224 f63 1"/>
                <a:gd name="f287" fmla="*/ f225 f64 1"/>
                <a:gd name="f288" fmla="*/ f226 f63 1"/>
                <a:gd name="f289" fmla="*/ f227 f64 1"/>
                <a:gd name="f290" fmla="*/ f228 f63 1"/>
                <a:gd name="f291" fmla="*/ f229 f64 1"/>
                <a:gd name="f292" fmla="*/ f230 f63 1"/>
                <a:gd name="f293" fmla="*/ f231 f64 1"/>
                <a:gd name="f294" fmla="*/ f232 f63 1"/>
                <a:gd name="f295" fmla="*/ f233 f64 1"/>
                <a:gd name="f296" fmla="*/ f234 f63 1"/>
                <a:gd name="f297" fmla="*/ f235 f64 1"/>
                <a:gd name="f298" fmla="*/ f236 f63 1"/>
                <a:gd name="f299" fmla="*/ f237 f64 1"/>
                <a:gd name="f300" fmla="*/ f238 f63 1"/>
                <a:gd name="f301" fmla="*/ f239 f64 1"/>
                <a:gd name="f302" fmla="*/ f240 f63 1"/>
                <a:gd name="f303" fmla="*/ f241 f64 1"/>
                <a:gd name="f304" fmla="*/ f242 f63 1"/>
                <a:gd name="f305" fmla="*/ f243 f64 1"/>
                <a:gd name="f306" fmla="*/ f244 f63 1"/>
                <a:gd name="f307" fmla="*/ f245 f64 1"/>
                <a:gd name="f308" fmla="*/ f246 f63 1"/>
                <a:gd name="f309" fmla="*/ f247 f64 1"/>
                <a:gd name="f310" fmla="*/ f248 f63 1"/>
                <a:gd name="f311" fmla="*/ f249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1">
                  <a:pos x="f254" y="f255"/>
                </a:cxn>
                <a:cxn ang="f191">
                  <a:pos x="f254" y="f255"/>
                </a:cxn>
                <a:cxn ang="f191">
                  <a:pos x="f256" y="f257"/>
                </a:cxn>
                <a:cxn ang="f191">
                  <a:pos x="f258" y="f259"/>
                </a:cxn>
                <a:cxn ang="f191">
                  <a:pos x="f260" y="f261"/>
                </a:cxn>
                <a:cxn ang="f191">
                  <a:pos x="f262" y="f263"/>
                </a:cxn>
                <a:cxn ang="f191">
                  <a:pos x="f264" y="f265"/>
                </a:cxn>
                <a:cxn ang="f191">
                  <a:pos x="f266" y="f267"/>
                </a:cxn>
                <a:cxn ang="f191">
                  <a:pos x="f268" y="f269"/>
                </a:cxn>
                <a:cxn ang="f191">
                  <a:pos x="f270" y="f271"/>
                </a:cxn>
                <a:cxn ang="f191">
                  <a:pos x="f272" y="f273"/>
                </a:cxn>
                <a:cxn ang="f191">
                  <a:pos x="f274" y="f275"/>
                </a:cxn>
                <a:cxn ang="f191">
                  <a:pos x="f276" y="f277"/>
                </a:cxn>
                <a:cxn ang="f191">
                  <a:pos x="f278" y="f275"/>
                </a:cxn>
                <a:cxn ang="f191">
                  <a:pos x="f279" y="f280"/>
                </a:cxn>
                <a:cxn ang="f191">
                  <a:pos x="f281" y="f269"/>
                </a:cxn>
                <a:cxn ang="f191">
                  <a:pos x="f282" y="f283"/>
                </a:cxn>
                <a:cxn ang="f191">
                  <a:pos x="f284" y="f285"/>
                </a:cxn>
                <a:cxn ang="f191">
                  <a:pos x="f286" y="f287"/>
                </a:cxn>
                <a:cxn ang="f191">
                  <a:pos x="f288" y="f289"/>
                </a:cxn>
                <a:cxn ang="f191">
                  <a:pos x="f290" y="f291"/>
                </a:cxn>
                <a:cxn ang="f191">
                  <a:pos x="f292" y="f293"/>
                </a:cxn>
                <a:cxn ang="f191">
                  <a:pos x="f294" y="f295"/>
                </a:cxn>
                <a:cxn ang="f191">
                  <a:pos x="f296" y="f297"/>
                </a:cxn>
                <a:cxn ang="f191">
                  <a:pos x="f298" y="f299"/>
                </a:cxn>
                <a:cxn ang="f191">
                  <a:pos x="f300" y="f301"/>
                </a:cxn>
                <a:cxn ang="f191">
                  <a:pos x="f302" y="f303"/>
                </a:cxn>
                <a:cxn ang="f191">
                  <a:pos x="f304" y="f305"/>
                </a:cxn>
                <a:cxn ang="f191">
                  <a:pos x="f306" y="f307"/>
                </a:cxn>
                <a:cxn ang="f191">
                  <a:pos x="f308" y="f309"/>
                </a:cxn>
                <a:cxn ang="f191">
                  <a:pos x="f310" y="f311"/>
                </a:cxn>
              </a:cxnLst>
              <a:rect l="f250" t="f253" r="f251" b="f252"/>
              <a:pathLst>
                <a:path w="5144" h="694">
                  <a:moveTo>
                    <a:pt x="f5" y="f8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5"/>
                  </a:lnTo>
                  <a:lnTo>
                    <a:pt x="f30" y="f28"/>
                  </a:lnTo>
                  <a:lnTo>
                    <a:pt x="f31" y="f32"/>
                  </a:lnTo>
                  <a:lnTo>
                    <a:pt x="f33" y="f22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" y="f7"/>
                  </a:lnTo>
                </a:path>
              </a:pathLst>
            </a:custGeom>
            <a:noFill/>
            <a:ln w="9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47E7E4DC-1C60-42F5-9E6E-100C843AD5EB}"/>
                </a:ext>
              </a:extLst>
            </p:cNvPr>
            <p:cNvSpPr/>
            <p:nvPr/>
          </p:nvSpPr>
          <p:spPr>
            <a:xfrm>
              <a:off x="5615842" y="5370262"/>
              <a:ext cx="3312221" cy="651766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3112"/>
                <a:gd name="f8" fmla="val 584"/>
                <a:gd name="f9" fmla="val 90"/>
                <a:gd name="f10" fmla="val 560"/>
                <a:gd name="f11" fmla="val 336"/>
                <a:gd name="f12" fmla="val 498"/>
                <a:gd name="f13" fmla="val 506"/>
                <a:gd name="f14" fmla="val 456"/>
                <a:gd name="f15" fmla="val 702"/>
                <a:gd name="f16" fmla="val 410"/>
                <a:gd name="f17" fmla="val 920"/>
                <a:gd name="f18" fmla="val 1154"/>
                <a:gd name="f19" fmla="val 306"/>
                <a:gd name="f20" fmla="val 1402"/>
                <a:gd name="f21" fmla="val 254"/>
                <a:gd name="f22" fmla="val 1656"/>
                <a:gd name="f23" fmla="val 202"/>
                <a:gd name="f24" fmla="val 1916"/>
                <a:gd name="f25" fmla="val 154"/>
                <a:gd name="f26" fmla="val 2174"/>
                <a:gd name="f27" fmla="val 108"/>
                <a:gd name="f28" fmla="val 2302"/>
                <a:gd name="f29" fmla="val 88"/>
                <a:gd name="f30" fmla="val 2426"/>
                <a:gd name="f31" fmla="val 68"/>
                <a:gd name="f32" fmla="val 2550"/>
                <a:gd name="f33" fmla="val 52"/>
                <a:gd name="f34" fmla="val 2670"/>
                <a:gd name="f35" fmla="val 36"/>
                <a:gd name="f36" fmla="val 2788"/>
                <a:gd name="f37" fmla="val 24"/>
                <a:gd name="f38" fmla="val 2900"/>
                <a:gd name="f39" fmla="val 14"/>
                <a:gd name="f40" fmla="val 3008"/>
                <a:gd name="f41" fmla="val 6"/>
                <a:gd name="f42" fmla="+- 0 0 -90"/>
                <a:gd name="f43" fmla="*/ f4 1 3112"/>
                <a:gd name="f44" fmla="*/ f5 1 584"/>
                <a:gd name="f45" fmla="+- f8 0 f6"/>
                <a:gd name="f46" fmla="+- f7 0 f6"/>
                <a:gd name="f47" fmla="*/ f42 f0 1"/>
                <a:gd name="f48" fmla="*/ f46 1 3112"/>
                <a:gd name="f49" fmla="*/ f45 1 584"/>
                <a:gd name="f50" fmla="*/ 0 f46 1"/>
                <a:gd name="f51" fmla="*/ 927100 f45 1"/>
                <a:gd name="f52" fmla="*/ 142875 f46 1"/>
                <a:gd name="f53" fmla="*/ 889000 f45 1"/>
                <a:gd name="f54" fmla="*/ 533400 f46 1"/>
                <a:gd name="f55" fmla="*/ 790575 f45 1"/>
                <a:gd name="f56" fmla="*/ 803275 f46 1"/>
                <a:gd name="f57" fmla="*/ 723900 f45 1"/>
                <a:gd name="f58" fmla="*/ 1114425 f46 1"/>
                <a:gd name="f59" fmla="*/ 650875 f45 1"/>
                <a:gd name="f60" fmla="*/ 1460500 f46 1"/>
                <a:gd name="f61" fmla="*/ 571500 f45 1"/>
                <a:gd name="f62" fmla="*/ 1831975 f46 1"/>
                <a:gd name="f63" fmla="*/ 485775 f45 1"/>
                <a:gd name="f64" fmla="*/ 2225675 f46 1"/>
                <a:gd name="f65" fmla="*/ 403225 f45 1"/>
                <a:gd name="f66" fmla="*/ 2628900 f46 1"/>
                <a:gd name="f67" fmla="*/ 320675 f45 1"/>
                <a:gd name="f68" fmla="*/ 3041650 f46 1"/>
                <a:gd name="f69" fmla="*/ 244475 f45 1"/>
                <a:gd name="f70" fmla="*/ 3451225 f46 1"/>
                <a:gd name="f71" fmla="*/ 171450 f45 1"/>
                <a:gd name="f72" fmla="*/ 3654425 f46 1"/>
                <a:gd name="f73" fmla="*/ 139700 f45 1"/>
                <a:gd name="f74" fmla="*/ 3851275 f46 1"/>
                <a:gd name="f75" fmla="*/ 107950 f45 1"/>
                <a:gd name="f76" fmla="*/ 4048125 f46 1"/>
                <a:gd name="f77" fmla="*/ 82550 f45 1"/>
                <a:gd name="f78" fmla="*/ 4238625 f46 1"/>
                <a:gd name="f79" fmla="*/ 57150 f45 1"/>
                <a:gd name="f80" fmla="*/ 4425950 f46 1"/>
                <a:gd name="f81" fmla="*/ 38100 f45 1"/>
                <a:gd name="f82" fmla="*/ 4603750 f46 1"/>
                <a:gd name="f83" fmla="*/ 22225 f45 1"/>
                <a:gd name="f84" fmla="*/ 4775200 f46 1"/>
                <a:gd name="f85" fmla="*/ 9525 f45 1"/>
                <a:gd name="f86" fmla="*/ 4940300 f46 1"/>
                <a:gd name="f87" fmla="*/ 0 f45 1"/>
                <a:gd name="f88" fmla="*/ f47 1 f3"/>
                <a:gd name="f89" fmla="*/ f50 1 3112"/>
                <a:gd name="f90" fmla="*/ f51 1 584"/>
                <a:gd name="f91" fmla="*/ f52 1 3112"/>
                <a:gd name="f92" fmla="*/ f53 1 584"/>
                <a:gd name="f93" fmla="*/ f54 1 3112"/>
                <a:gd name="f94" fmla="*/ f55 1 584"/>
                <a:gd name="f95" fmla="*/ f56 1 3112"/>
                <a:gd name="f96" fmla="*/ f57 1 584"/>
                <a:gd name="f97" fmla="*/ f58 1 3112"/>
                <a:gd name="f98" fmla="*/ f59 1 584"/>
                <a:gd name="f99" fmla="*/ f60 1 3112"/>
                <a:gd name="f100" fmla="*/ f61 1 584"/>
                <a:gd name="f101" fmla="*/ f62 1 3112"/>
                <a:gd name="f102" fmla="*/ f63 1 584"/>
                <a:gd name="f103" fmla="*/ f64 1 3112"/>
                <a:gd name="f104" fmla="*/ f65 1 584"/>
                <a:gd name="f105" fmla="*/ f66 1 3112"/>
                <a:gd name="f106" fmla="*/ f67 1 584"/>
                <a:gd name="f107" fmla="*/ f68 1 3112"/>
                <a:gd name="f108" fmla="*/ f69 1 584"/>
                <a:gd name="f109" fmla="*/ f70 1 3112"/>
                <a:gd name="f110" fmla="*/ f71 1 584"/>
                <a:gd name="f111" fmla="*/ f72 1 3112"/>
                <a:gd name="f112" fmla="*/ f73 1 584"/>
                <a:gd name="f113" fmla="*/ f74 1 3112"/>
                <a:gd name="f114" fmla="*/ f75 1 584"/>
                <a:gd name="f115" fmla="*/ f76 1 3112"/>
                <a:gd name="f116" fmla="*/ f77 1 584"/>
                <a:gd name="f117" fmla="*/ f78 1 3112"/>
                <a:gd name="f118" fmla="*/ f79 1 584"/>
                <a:gd name="f119" fmla="*/ f80 1 3112"/>
                <a:gd name="f120" fmla="*/ f81 1 584"/>
                <a:gd name="f121" fmla="*/ f82 1 3112"/>
                <a:gd name="f122" fmla="*/ f83 1 584"/>
                <a:gd name="f123" fmla="*/ f84 1 3112"/>
                <a:gd name="f124" fmla="*/ f85 1 584"/>
                <a:gd name="f125" fmla="*/ f86 1 3112"/>
                <a:gd name="f126" fmla="*/ f87 1 584"/>
                <a:gd name="f127" fmla="*/ 0 1 f48"/>
                <a:gd name="f128" fmla="*/ f7 1 f48"/>
                <a:gd name="f129" fmla="*/ 0 1 f49"/>
                <a:gd name="f130" fmla="*/ f8 1 f49"/>
                <a:gd name="f131" fmla="+- f88 0 f1"/>
                <a:gd name="f132" fmla="*/ f89 1 f48"/>
                <a:gd name="f133" fmla="*/ f90 1 f49"/>
                <a:gd name="f134" fmla="*/ f91 1 f48"/>
                <a:gd name="f135" fmla="*/ f92 1 f49"/>
                <a:gd name="f136" fmla="*/ f93 1 f48"/>
                <a:gd name="f137" fmla="*/ f94 1 f49"/>
                <a:gd name="f138" fmla="*/ f95 1 f48"/>
                <a:gd name="f139" fmla="*/ f96 1 f49"/>
                <a:gd name="f140" fmla="*/ f97 1 f48"/>
                <a:gd name="f141" fmla="*/ f98 1 f49"/>
                <a:gd name="f142" fmla="*/ f99 1 f48"/>
                <a:gd name="f143" fmla="*/ f100 1 f49"/>
                <a:gd name="f144" fmla="*/ f101 1 f48"/>
                <a:gd name="f145" fmla="*/ f102 1 f49"/>
                <a:gd name="f146" fmla="*/ f103 1 f48"/>
                <a:gd name="f147" fmla="*/ f104 1 f49"/>
                <a:gd name="f148" fmla="*/ f105 1 f48"/>
                <a:gd name="f149" fmla="*/ f106 1 f49"/>
                <a:gd name="f150" fmla="*/ f107 1 f48"/>
                <a:gd name="f151" fmla="*/ f108 1 f49"/>
                <a:gd name="f152" fmla="*/ f109 1 f48"/>
                <a:gd name="f153" fmla="*/ f110 1 f49"/>
                <a:gd name="f154" fmla="*/ f111 1 f48"/>
                <a:gd name="f155" fmla="*/ f112 1 f49"/>
                <a:gd name="f156" fmla="*/ f113 1 f48"/>
                <a:gd name="f157" fmla="*/ f114 1 f49"/>
                <a:gd name="f158" fmla="*/ f115 1 f48"/>
                <a:gd name="f159" fmla="*/ f116 1 f49"/>
                <a:gd name="f160" fmla="*/ f117 1 f48"/>
                <a:gd name="f161" fmla="*/ f118 1 f49"/>
                <a:gd name="f162" fmla="*/ f119 1 f48"/>
                <a:gd name="f163" fmla="*/ f120 1 f49"/>
                <a:gd name="f164" fmla="*/ f121 1 f48"/>
                <a:gd name="f165" fmla="*/ f122 1 f49"/>
                <a:gd name="f166" fmla="*/ f123 1 f48"/>
                <a:gd name="f167" fmla="*/ f124 1 f49"/>
                <a:gd name="f168" fmla="*/ f125 1 f48"/>
                <a:gd name="f169" fmla="*/ f126 1 f49"/>
                <a:gd name="f170" fmla="*/ f127 f43 1"/>
                <a:gd name="f171" fmla="*/ f128 f43 1"/>
                <a:gd name="f172" fmla="*/ f130 f44 1"/>
                <a:gd name="f173" fmla="*/ f129 f44 1"/>
                <a:gd name="f174" fmla="*/ f132 f43 1"/>
                <a:gd name="f175" fmla="*/ f133 f44 1"/>
                <a:gd name="f176" fmla="*/ f134 f43 1"/>
                <a:gd name="f177" fmla="*/ f135 f44 1"/>
                <a:gd name="f178" fmla="*/ f136 f43 1"/>
                <a:gd name="f179" fmla="*/ f137 f44 1"/>
                <a:gd name="f180" fmla="*/ f138 f43 1"/>
                <a:gd name="f181" fmla="*/ f139 f44 1"/>
                <a:gd name="f182" fmla="*/ f140 f43 1"/>
                <a:gd name="f183" fmla="*/ f141 f44 1"/>
                <a:gd name="f184" fmla="*/ f142 f43 1"/>
                <a:gd name="f185" fmla="*/ f143 f44 1"/>
                <a:gd name="f186" fmla="*/ f144 f43 1"/>
                <a:gd name="f187" fmla="*/ f145 f44 1"/>
                <a:gd name="f188" fmla="*/ f146 f43 1"/>
                <a:gd name="f189" fmla="*/ f147 f44 1"/>
                <a:gd name="f190" fmla="*/ f148 f43 1"/>
                <a:gd name="f191" fmla="*/ f149 f44 1"/>
                <a:gd name="f192" fmla="*/ f150 f43 1"/>
                <a:gd name="f193" fmla="*/ f151 f44 1"/>
                <a:gd name="f194" fmla="*/ f152 f43 1"/>
                <a:gd name="f195" fmla="*/ f153 f44 1"/>
                <a:gd name="f196" fmla="*/ f154 f43 1"/>
                <a:gd name="f197" fmla="*/ f155 f44 1"/>
                <a:gd name="f198" fmla="*/ f156 f43 1"/>
                <a:gd name="f199" fmla="*/ f157 f44 1"/>
                <a:gd name="f200" fmla="*/ f158 f43 1"/>
                <a:gd name="f201" fmla="*/ f159 f44 1"/>
                <a:gd name="f202" fmla="*/ f160 f43 1"/>
                <a:gd name="f203" fmla="*/ f161 f44 1"/>
                <a:gd name="f204" fmla="*/ f162 f43 1"/>
                <a:gd name="f205" fmla="*/ f163 f44 1"/>
                <a:gd name="f206" fmla="*/ f164 f43 1"/>
                <a:gd name="f207" fmla="*/ f165 f44 1"/>
                <a:gd name="f208" fmla="*/ f166 f43 1"/>
                <a:gd name="f209" fmla="*/ f167 f44 1"/>
                <a:gd name="f210" fmla="*/ f168 f43 1"/>
                <a:gd name="f211" fmla="*/ f16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1">
                  <a:pos x="f174" y="f175"/>
                </a:cxn>
                <a:cxn ang="f131">
                  <a:pos x="f174" y="f175"/>
                </a:cxn>
                <a:cxn ang="f131">
                  <a:pos x="f176" y="f177"/>
                </a:cxn>
                <a:cxn ang="f131">
                  <a:pos x="f178" y="f179"/>
                </a:cxn>
                <a:cxn ang="f131">
                  <a:pos x="f180" y="f181"/>
                </a:cxn>
                <a:cxn ang="f131">
                  <a:pos x="f182" y="f183"/>
                </a:cxn>
                <a:cxn ang="f131">
                  <a:pos x="f184" y="f185"/>
                </a:cxn>
                <a:cxn ang="f131">
                  <a:pos x="f186" y="f187"/>
                </a:cxn>
                <a:cxn ang="f131">
                  <a:pos x="f188" y="f189"/>
                </a:cxn>
                <a:cxn ang="f131">
                  <a:pos x="f190" y="f191"/>
                </a:cxn>
                <a:cxn ang="f131">
                  <a:pos x="f192" y="f193"/>
                </a:cxn>
                <a:cxn ang="f131">
                  <a:pos x="f194" y="f195"/>
                </a:cxn>
                <a:cxn ang="f131">
                  <a:pos x="f196" y="f197"/>
                </a:cxn>
                <a:cxn ang="f131">
                  <a:pos x="f198" y="f199"/>
                </a:cxn>
                <a:cxn ang="f131">
                  <a:pos x="f200" y="f201"/>
                </a:cxn>
                <a:cxn ang="f131">
                  <a:pos x="f202" y="f203"/>
                </a:cxn>
                <a:cxn ang="f131">
                  <a:pos x="f204" y="f205"/>
                </a:cxn>
                <a:cxn ang="f131">
                  <a:pos x="f206" y="f207"/>
                </a:cxn>
                <a:cxn ang="f131">
                  <a:pos x="f208" y="f209"/>
                </a:cxn>
                <a:cxn ang="f131">
                  <a:pos x="f210" y="f211"/>
                </a:cxn>
              </a:cxnLst>
              <a:rect l="f170" t="f173" r="f171" b="f172"/>
              <a:pathLst>
                <a:path w="3112" h="584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2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7" y="f6"/>
                  </a:lnTo>
                </a:path>
              </a:pathLst>
            </a:custGeom>
            <a:noFill/>
            <a:ln w="9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041CDE09-AA55-4D16-A168-155FD740071A}"/>
                </a:ext>
              </a:extLst>
            </p:cNvPr>
            <p:cNvSpPr/>
            <p:nvPr/>
          </p:nvSpPr>
          <p:spPr>
            <a:xfrm>
              <a:off x="211134" y="5354634"/>
              <a:ext cx="8723311" cy="13303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96"/>
                <a:gd name="f7" fmla="val 1192"/>
                <a:gd name="f8" fmla="val 8192"/>
                <a:gd name="f9" fmla="val 512"/>
                <a:gd name="f10" fmla="val 8116"/>
                <a:gd name="f11" fmla="val 542"/>
                <a:gd name="f12" fmla="val 8040"/>
                <a:gd name="f13" fmla="val 570"/>
                <a:gd name="f14" fmla="val 7960"/>
                <a:gd name="f15" fmla="val 596"/>
                <a:gd name="f16" fmla="val 7878"/>
                <a:gd name="f17" fmla="val 620"/>
                <a:gd name="f18" fmla="val 7794"/>
                <a:gd name="f19" fmla="val 644"/>
                <a:gd name="f20" fmla="val 7706"/>
                <a:gd name="f21" fmla="val 666"/>
                <a:gd name="f22" fmla="val 7616"/>
                <a:gd name="f23" fmla="val 684"/>
                <a:gd name="f24" fmla="val 7522"/>
                <a:gd name="f25" fmla="val 702"/>
                <a:gd name="f26" fmla="val 7424"/>
                <a:gd name="f27" fmla="val 718"/>
                <a:gd name="f28" fmla="val 7322"/>
                <a:gd name="f29" fmla="val 730"/>
                <a:gd name="f30" fmla="val 7216"/>
                <a:gd name="f31" fmla="val 742"/>
                <a:gd name="f32" fmla="val 7106"/>
                <a:gd name="f33" fmla="val 750"/>
                <a:gd name="f34" fmla="val 6992"/>
                <a:gd name="f35" fmla="val 758"/>
                <a:gd name="f36" fmla="val 6872"/>
                <a:gd name="f37" fmla="val 762"/>
                <a:gd name="f38" fmla="val 6748"/>
                <a:gd name="f39" fmla="val 6618"/>
                <a:gd name="f40" fmla="val 760"/>
                <a:gd name="f41" fmla="val 6482"/>
                <a:gd name="f42" fmla="val 756"/>
                <a:gd name="f43" fmla="val 6342"/>
                <a:gd name="f44" fmla="val 6196"/>
                <a:gd name="f45" fmla="val 740"/>
                <a:gd name="f46" fmla="val 6042"/>
                <a:gd name="f47" fmla="val 726"/>
                <a:gd name="f48" fmla="val 5882"/>
                <a:gd name="f49" fmla="val 710"/>
                <a:gd name="f50" fmla="val 5716"/>
                <a:gd name="f51" fmla="val 690"/>
                <a:gd name="f52" fmla="val 5544"/>
                <a:gd name="f53" fmla="val 668"/>
                <a:gd name="f54" fmla="val 5364"/>
                <a:gd name="f55" fmla="val 642"/>
                <a:gd name="f56" fmla="val 5176"/>
                <a:gd name="f57" fmla="val 612"/>
                <a:gd name="f58" fmla="val 4982"/>
                <a:gd name="f59" fmla="val 578"/>
                <a:gd name="f60" fmla="val 4778"/>
                <a:gd name="f61" fmla="val 540"/>
                <a:gd name="f62" fmla="val 4568"/>
                <a:gd name="f63" fmla="val 500"/>
                <a:gd name="f64" fmla="val 4348"/>
                <a:gd name="f65" fmla="val 454"/>
                <a:gd name="f66" fmla="val 4122"/>
                <a:gd name="f67" fmla="val 406"/>
                <a:gd name="f68" fmla="val 3886"/>
                <a:gd name="f69" fmla="val 354"/>
                <a:gd name="f70" fmla="val 3640"/>
                <a:gd name="f71" fmla="val 296"/>
                <a:gd name="f72" fmla="val 3396"/>
                <a:gd name="f73" fmla="val 240"/>
                <a:gd name="f74" fmla="val 3160"/>
                <a:gd name="f75" fmla="val 192"/>
                <a:gd name="f76" fmla="val 2934"/>
                <a:gd name="f77" fmla="val 148"/>
                <a:gd name="f78" fmla="val 2718"/>
                <a:gd name="f79" fmla="val 112"/>
                <a:gd name="f80" fmla="val 2512"/>
                <a:gd name="f81" fmla="val 82"/>
                <a:gd name="f82" fmla="val 2314"/>
                <a:gd name="f83" fmla="val 56"/>
                <a:gd name="f84" fmla="val 2126"/>
                <a:gd name="f85" fmla="val 36"/>
                <a:gd name="f86" fmla="val 1948"/>
                <a:gd name="f87" fmla="val 20"/>
                <a:gd name="f88" fmla="val 1776"/>
                <a:gd name="f89" fmla="val 10"/>
                <a:gd name="f90" fmla="val 1616"/>
                <a:gd name="f91" fmla="val 2"/>
                <a:gd name="f92" fmla="val 1462"/>
                <a:gd name="f93" fmla="val 1318"/>
                <a:gd name="f94" fmla="val 1182"/>
                <a:gd name="f95" fmla="val 4"/>
                <a:gd name="f96" fmla="val 1054"/>
                <a:gd name="f97" fmla="val 934"/>
                <a:gd name="f98" fmla="val 822"/>
                <a:gd name="f99" fmla="val 30"/>
                <a:gd name="f100" fmla="val 716"/>
                <a:gd name="f101" fmla="val 44"/>
                <a:gd name="f102" fmla="val 58"/>
                <a:gd name="f103" fmla="val 530"/>
                <a:gd name="f104" fmla="val 74"/>
                <a:gd name="f105" fmla="val 450"/>
                <a:gd name="f106" fmla="val 92"/>
                <a:gd name="f107" fmla="val 374"/>
                <a:gd name="f108" fmla="val 108"/>
                <a:gd name="f109" fmla="val 308"/>
                <a:gd name="f110" fmla="val 126"/>
                <a:gd name="f111" fmla="val 248"/>
                <a:gd name="f112" fmla="val 144"/>
                <a:gd name="f113" fmla="val 194"/>
                <a:gd name="f114" fmla="val 160"/>
                <a:gd name="f115" fmla="val 176"/>
                <a:gd name="f116" fmla="val 48"/>
                <a:gd name="f117" fmla="val 216"/>
                <a:gd name="f118" fmla="val 12"/>
                <a:gd name="f119" fmla="val 234"/>
                <a:gd name="f120" fmla="val 1186"/>
                <a:gd name="f121" fmla="val 510"/>
                <a:gd name="f122" fmla="+- 0 0 -90"/>
                <a:gd name="f123" fmla="*/ f3 1 8196"/>
                <a:gd name="f124" fmla="*/ f4 1 1192"/>
                <a:gd name="f125" fmla="+- f7 0 f5"/>
                <a:gd name="f126" fmla="+- f6 0 f5"/>
                <a:gd name="f127" fmla="*/ f122 f0 1"/>
                <a:gd name="f128" fmla="*/ f126 1 8196"/>
                <a:gd name="f129" fmla="*/ f125 1 1192"/>
                <a:gd name="f130" fmla="*/ 13004800 f126 1"/>
                <a:gd name="f131" fmla="*/ 812800 f125 1"/>
                <a:gd name="f132" fmla="*/ 12763500 f126 1"/>
                <a:gd name="f133" fmla="*/ 904875 f125 1"/>
                <a:gd name="f134" fmla="*/ 12506325 f126 1"/>
                <a:gd name="f135" fmla="*/ 984250 f125 1"/>
                <a:gd name="f136" fmla="*/ 12233275 f126 1"/>
                <a:gd name="f137" fmla="*/ 1057275 f125 1"/>
                <a:gd name="f138" fmla="*/ 11941175 f126 1"/>
                <a:gd name="f139" fmla="*/ 1114425 f125 1"/>
                <a:gd name="f140" fmla="*/ 11623675 f126 1"/>
                <a:gd name="f141" fmla="*/ 1158875 f125 1"/>
                <a:gd name="f142" fmla="*/ 11280775 f126 1"/>
                <a:gd name="f143" fmla="*/ 1190625 f125 1"/>
                <a:gd name="f144" fmla="*/ 10909300 f126 1"/>
                <a:gd name="f145" fmla="*/ 1209675 f125 1"/>
                <a:gd name="f146" fmla="*/ 10506075 f126 1"/>
                <a:gd name="f147" fmla="*/ 1206500 f125 1"/>
                <a:gd name="f148" fmla="*/ 10067925 f126 1"/>
                <a:gd name="f149" fmla="*/ 9591675 f126 1"/>
                <a:gd name="f150" fmla="*/ 1152525 f125 1"/>
                <a:gd name="f151" fmla="*/ 9074150 f126 1"/>
                <a:gd name="f152" fmla="*/ 1095375 f125 1"/>
                <a:gd name="f153" fmla="*/ 8515350 f126 1"/>
                <a:gd name="f154" fmla="*/ 1019175 f125 1"/>
                <a:gd name="f155" fmla="*/ 7908925 f126 1"/>
                <a:gd name="f156" fmla="*/ 917575 f125 1"/>
                <a:gd name="f157" fmla="*/ 7251700 f126 1"/>
                <a:gd name="f158" fmla="*/ 793750 f125 1"/>
                <a:gd name="f159" fmla="*/ 6543675 f126 1"/>
                <a:gd name="f160" fmla="*/ 644525 f125 1"/>
                <a:gd name="f161" fmla="*/ 5778500 f126 1"/>
                <a:gd name="f162" fmla="*/ 469900 f125 1"/>
                <a:gd name="f163" fmla="*/ 5391150 f126 1"/>
                <a:gd name="f164" fmla="*/ 381000 f125 1"/>
                <a:gd name="f165" fmla="*/ 4657725 f126 1"/>
                <a:gd name="f166" fmla="*/ 234950 f125 1"/>
                <a:gd name="f167" fmla="*/ 3987800 f126 1"/>
                <a:gd name="f168" fmla="*/ 130175 f125 1"/>
                <a:gd name="f169" fmla="*/ 3375025 f126 1"/>
                <a:gd name="f170" fmla="*/ 57150 f125 1"/>
                <a:gd name="f171" fmla="*/ 2819400 f126 1"/>
                <a:gd name="f172" fmla="*/ 15875 f125 1"/>
                <a:gd name="f173" fmla="*/ 2320925 f126 1"/>
                <a:gd name="f174" fmla="*/ 0 f125 1"/>
                <a:gd name="f175" fmla="*/ 1876425 f126 1"/>
                <a:gd name="f176" fmla="*/ 6350 f125 1"/>
                <a:gd name="f177" fmla="*/ 1482725 f126 1"/>
                <a:gd name="f178" fmla="*/ 31750 f125 1"/>
                <a:gd name="f179" fmla="*/ 1136650 f126 1"/>
                <a:gd name="f180" fmla="*/ 69850 f125 1"/>
                <a:gd name="f181" fmla="*/ 841375 f126 1"/>
                <a:gd name="f182" fmla="*/ 117475 f125 1"/>
                <a:gd name="f183" fmla="*/ 593725 f126 1"/>
                <a:gd name="f184" fmla="*/ 171450 f125 1"/>
                <a:gd name="f185" fmla="*/ 393700 f126 1"/>
                <a:gd name="f186" fmla="*/ 228600 f125 1"/>
                <a:gd name="f187" fmla="*/ 234950 f126 1"/>
                <a:gd name="f188" fmla="*/ 279400 f125 1"/>
                <a:gd name="f189" fmla="*/ 76200 f126 1"/>
                <a:gd name="f190" fmla="*/ 342900 f125 1"/>
                <a:gd name="f191" fmla="*/ 0 f126 1"/>
                <a:gd name="f192" fmla="*/ 1892300 f125 1"/>
                <a:gd name="f193" fmla="*/ 13011150 f126 1"/>
                <a:gd name="f194" fmla="*/ 1882775 f125 1"/>
                <a:gd name="f195" fmla="*/ 809625 f125 1"/>
                <a:gd name="f196" fmla="*/ f127 1 f2"/>
                <a:gd name="f197" fmla="*/ f130 1 8196"/>
                <a:gd name="f198" fmla="*/ f131 1 1192"/>
                <a:gd name="f199" fmla="*/ f132 1 8196"/>
                <a:gd name="f200" fmla="*/ f133 1 1192"/>
                <a:gd name="f201" fmla="*/ f134 1 8196"/>
                <a:gd name="f202" fmla="*/ f135 1 1192"/>
                <a:gd name="f203" fmla="*/ f136 1 8196"/>
                <a:gd name="f204" fmla="*/ f137 1 1192"/>
                <a:gd name="f205" fmla="*/ f138 1 8196"/>
                <a:gd name="f206" fmla="*/ f139 1 1192"/>
                <a:gd name="f207" fmla="*/ f140 1 8196"/>
                <a:gd name="f208" fmla="*/ f141 1 1192"/>
                <a:gd name="f209" fmla="*/ f142 1 8196"/>
                <a:gd name="f210" fmla="*/ f143 1 1192"/>
                <a:gd name="f211" fmla="*/ f144 1 8196"/>
                <a:gd name="f212" fmla="*/ f145 1 1192"/>
                <a:gd name="f213" fmla="*/ f146 1 8196"/>
                <a:gd name="f214" fmla="*/ f147 1 1192"/>
                <a:gd name="f215" fmla="*/ f148 1 8196"/>
                <a:gd name="f216" fmla="*/ f149 1 8196"/>
                <a:gd name="f217" fmla="*/ f150 1 1192"/>
                <a:gd name="f218" fmla="*/ f151 1 8196"/>
                <a:gd name="f219" fmla="*/ f152 1 1192"/>
                <a:gd name="f220" fmla="*/ f153 1 8196"/>
                <a:gd name="f221" fmla="*/ f154 1 1192"/>
                <a:gd name="f222" fmla="*/ f155 1 8196"/>
                <a:gd name="f223" fmla="*/ f156 1 1192"/>
                <a:gd name="f224" fmla="*/ f157 1 8196"/>
                <a:gd name="f225" fmla="*/ f158 1 1192"/>
                <a:gd name="f226" fmla="*/ f159 1 8196"/>
                <a:gd name="f227" fmla="*/ f160 1 1192"/>
                <a:gd name="f228" fmla="*/ f161 1 8196"/>
                <a:gd name="f229" fmla="*/ f162 1 1192"/>
                <a:gd name="f230" fmla="*/ f163 1 8196"/>
                <a:gd name="f231" fmla="*/ f164 1 1192"/>
                <a:gd name="f232" fmla="*/ f165 1 8196"/>
                <a:gd name="f233" fmla="*/ f166 1 1192"/>
                <a:gd name="f234" fmla="*/ f167 1 8196"/>
                <a:gd name="f235" fmla="*/ f168 1 1192"/>
                <a:gd name="f236" fmla="*/ f169 1 8196"/>
                <a:gd name="f237" fmla="*/ f170 1 1192"/>
                <a:gd name="f238" fmla="*/ f171 1 8196"/>
                <a:gd name="f239" fmla="*/ f172 1 1192"/>
                <a:gd name="f240" fmla="*/ f173 1 8196"/>
                <a:gd name="f241" fmla="*/ f174 1 1192"/>
                <a:gd name="f242" fmla="*/ f175 1 8196"/>
                <a:gd name="f243" fmla="*/ f176 1 1192"/>
                <a:gd name="f244" fmla="*/ f177 1 8196"/>
                <a:gd name="f245" fmla="*/ f178 1 1192"/>
                <a:gd name="f246" fmla="*/ f179 1 8196"/>
                <a:gd name="f247" fmla="*/ f180 1 1192"/>
                <a:gd name="f248" fmla="*/ f181 1 8196"/>
                <a:gd name="f249" fmla="*/ f182 1 1192"/>
                <a:gd name="f250" fmla="*/ f183 1 8196"/>
                <a:gd name="f251" fmla="*/ f184 1 1192"/>
                <a:gd name="f252" fmla="*/ f185 1 8196"/>
                <a:gd name="f253" fmla="*/ f186 1 1192"/>
                <a:gd name="f254" fmla="*/ f187 1 8196"/>
                <a:gd name="f255" fmla="*/ f188 1 1192"/>
                <a:gd name="f256" fmla="*/ f189 1 8196"/>
                <a:gd name="f257" fmla="*/ f190 1 1192"/>
                <a:gd name="f258" fmla="*/ f191 1 8196"/>
                <a:gd name="f259" fmla="*/ f192 1 1192"/>
                <a:gd name="f260" fmla="*/ f193 1 8196"/>
                <a:gd name="f261" fmla="*/ f194 1 1192"/>
                <a:gd name="f262" fmla="*/ f195 1 1192"/>
                <a:gd name="f263" fmla="*/ 0 1 f128"/>
                <a:gd name="f264" fmla="*/ f6 1 f128"/>
                <a:gd name="f265" fmla="*/ 0 1 f129"/>
                <a:gd name="f266" fmla="*/ f7 1 f129"/>
                <a:gd name="f267" fmla="+- f196 0 f1"/>
                <a:gd name="f268" fmla="*/ f197 1 f128"/>
                <a:gd name="f269" fmla="*/ f198 1 f129"/>
                <a:gd name="f270" fmla="*/ f199 1 f128"/>
                <a:gd name="f271" fmla="*/ f200 1 f129"/>
                <a:gd name="f272" fmla="*/ f201 1 f128"/>
                <a:gd name="f273" fmla="*/ f202 1 f129"/>
                <a:gd name="f274" fmla="*/ f203 1 f128"/>
                <a:gd name="f275" fmla="*/ f204 1 f129"/>
                <a:gd name="f276" fmla="*/ f205 1 f128"/>
                <a:gd name="f277" fmla="*/ f206 1 f129"/>
                <a:gd name="f278" fmla="*/ f207 1 f128"/>
                <a:gd name="f279" fmla="*/ f208 1 f129"/>
                <a:gd name="f280" fmla="*/ f209 1 f128"/>
                <a:gd name="f281" fmla="*/ f210 1 f129"/>
                <a:gd name="f282" fmla="*/ f211 1 f128"/>
                <a:gd name="f283" fmla="*/ f212 1 f129"/>
                <a:gd name="f284" fmla="*/ f213 1 f128"/>
                <a:gd name="f285" fmla="*/ f214 1 f129"/>
                <a:gd name="f286" fmla="*/ f215 1 f128"/>
                <a:gd name="f287" fmla="*/ f216 1 f128"/>
                <a:gd name="f288" fmla="*/ f217 1 f129"/>
                <a:gd name="f289" fmla="*/ f218 1 f128"/>
                <a:gd name="f290" fmla="*/ f219 1 f129"/>
                <a:gd name="f291" fmla="*/ f220 1 f128"/>
                <a:gd name="f292" fmla="*/ f221 1 f129"/>
                <a:gd name="f293" fmla="*/ f222 1 f128"/>
                <a:gd name="f294" fmla="*/ f223 1 f129"/>
                <a:gd name="f295" fmla="*/ f224 1 f128"/>
                <a:gd name="f296" fmla="*/ f225 1 f129"/>
                <a:gd name="f297" fmla="*/ f226 1 f128"/>
                <a:gd name="f298" fmla="*/ f227 1 f129"/>
                <a:gd name="f299" fmla="*/ f228 1 f128"/>
                <a:gd name="f300" fmla="*/ f229 1 f129"/>
                <a:gd name="f301" fmla="*/ f230 1 f128"/>
                <a:gd name="f302" fmla="*/ f231 1 f129"/>
                <a:gd name="f303" fmla="*/ f232 1 f128"/>
                <a:gd name="f304" fmla="*/ f233 1 f129"/>
                <a:gd name="f305" fmla="*/ f234 1 f128"/>
                <a:gd name="f306" fmla="*/ f235 1 f129"/>
                <a:gd name="f307" fmla="*/ f236 1 f128"/>
                <a:gd name="f308" fmla="*/ f237 1 f129"/>
                <a:gd name="f309" fmla="*/ f238 1 f128"/>
                <a:gd name="f310" fmla="*/ f239 1 f129"/>
                <a:gd name="f311" fmla="*/ f240 1 f128"/>
                <a:gd name="f312" fmla="*/ f241 1 f129"/>
                <a:gd name="f313" fmla="*/ f242 1 f128"/>
                <a:gd name="f314" fmla="*/ f243 1 f129"/>
                <a:gd name="f315" fmla="*/ f244 1 f128"/>
                <a:gd name="f316" fmla="*/ f245 1 f129"/>
                <a:gd name="f317" fmla="*/ f246 1 f128"/>
                <a:gd name="f318" fmla="*/ f247 1 f129"/>
                <a:gd name="f319" fmla="*/ f248 1 f128"/>
                <a:gd name="f320" fmla="*/ f249 1 f129"/>
                <a:gd name="f321" fmla="*/ f250 1 f128"/>
                <a:gd name="f322" fmla="*/ f251 1 f129"/>
                <a:gd name="f323" fmla="*/ f252 1 f128"/>
                <a:gd name="f324" fmla="*/ f253 1 f129"/>
                <a:gd name="f325" fmla="*/ f254 1 f128"/>
                <a:gd name="f326" fmla="*/ f255 1 f129"/>
                <a:gd name="f327" fmla="*/ f256 1 f128"/>
                <a:gd name="f328" fmla="*/ f257 1 f129"/>
                <a:gd name="f329" fmla="*/ f258 1 f128"/>
                <a:gd name="f330" fmla="*/ f259 1 f129"/>
                <a:gd name="f331" fmla="*/ f260 1 f128"/>
                <a:gd name="f332" fmla="*/ f261 1 f129"/>
                <a:gd name="f333" fmla="*/ f262 1 f129"/>
                <a:gd name="f334" fmla="*/ f263 f123 1"/>
                <a:gd name="f335" fmla="*/ f264 f123 1"/>
                <a:gd name="f336" fmla="*/ f266 f124 1"/>
                <a:gd name="f337" fmla="*/ f265 f124 1"/>
                <a:gd name="f338" fmla="*/ f268 f123 1"/>
                <a:gd name="f339" fmla="*/ f269 f124 1"/>
                <a:gd name="f340" fmla="*/ f270 f123 1"/>
                <a:gd name="f341" fmla="*/ f271 f124 1"/>
                <a:gd name="f342" fmla="*/ f272 f123 1"/>
                <a:gd name="f343" fmla="*/ f273 f124 1"/>
                <a:gd name="f344" fmla="*/ f274 f123 1"/>
                <a:gd name="f345" fmla="*/ f275 f124 1"/>
                <a:gd name="f346" fmla="*/ f276 f123 1"/>
                <a:gd name="f347" fmla="*/ f277 f124 1"/>
                <a:gd name="f348" fmla="*/ f278 f123 1"/>
                <a:gd name="f349" fmla="*/ f279 f124 1"/>
                <a:gd name="f350" fmla="*/ f280 f123 1"/>
                <a:gd name="f351" fmla="*/ f281 f124 1"/>
                <a:gd name="f352" fmla="*/ f282 f123 1"/>
                <a:gd name="f353" fmla="*/ f283 f124 1"/>
                <a:gd name="f354" fmla="*/ f284 f123 1"/>
                <a:gd name="f355" fmla="*/ f285 f124 1"/>
                <a:gd name="f356" fmla="*/ f286 f123 1"/>
                <a:gd name="f357" fmla="*/ f287 f123 1"/>
                <a:gd name="f358" fmla="*/ f288 f124 1"/>
                <a:gd name="f359" fmla="*/ f289 f123 1"/>
                <a:gd name="f360" fmla="*/ f290 f124 1"/>
                <a:gd name="f361" fmla="*/ f291 f123 1"/>
                <a:gd name="f362" fmla="*/ f292 f124 1"/>
                <a:gd name="f363" fmla="*/ f293 f123 1"/>
                <a:gd name="f364" fmla="*/ f294 f124 1"/>
                <a:gd name="f365" fmla="*/ f295 f123 1"/>
                <a:gd name="f366" fmla="*/ f296 f124 1"/>
                <a:gd name="f367" fmla="*/ f297 f123 1"/>
                <a:gd name="f368" fmla="*/ f298 f124 1"/>
                <a:gd name="f369" fmla="*/ f299 f123 1"/>
                <a:gd name="f370" fmla="*/ f300 f124 1"/>
                <a:gd name="f371" fmla="*/ f301 f123 1"/>
                <a:gd name="f372" fmla="*/ f302 f124 1"/>
                <a:gd name="f373" fmla="*/ f303 f123 1"/>
                <a:gd name="f374" fmla="*/ f304 f124 1"/>
                <a:gd name="f375" fmla="*/ f305 f123 1"/>
                <a:gd name="f376" fmla="*/ f306 f124 1"/>
                <a:gd name="f377" fmla="*/ f307 f123 1"/>
                <a:gd name="f378" fmla="*/ f308 f124 1"/>
                <a:gd name="f379" fmla="*/ f309 f123 1"/>
                <a:gd name="f380" fmla="*/ f310 f124 1"/>
                <a:gd name="f381" fmla="*/ f311 f123 1"/>
                <a:gd name="f382" fmla="*/ f312 f124 1"/>
                <a:gd name="f383" fmla="*/ f313 f123 1"/>
                <a:gd name="f384" fmla="*/ f314 f124 1"/>
                <a:gd name="f385" fmla="*/ f315 f123 1"/>
                <a:gd name="f386" fmla="*/ f316 f124 1"/>
                <a:gd name="f387" fmla="*/ f317 f123 1"/>
                <a:gd name="f388" fmla="*/ f318 f124 1"/>
                <a:gd name="f389" fmla="*/ f319 f123 1"/>
                <a:gd name="f390" fmla="*/ f320 f124 1"/>
                <a:gd name="f391" fmla="*/ f321 f123 1"/>
                <a:gd name="f392" fmla="*/ f322 f124 1"/>
                <a:gd name="f393" fmla="*/ f323 f123 1"/>
                <a:gd name="f394" fmla="*/ f324 f124 1"/>
                <a:gd name="f395" fmla="*/ f325 f123 1"/>
                <a:gd name="f396" fmla="*/ f326 f124 1"/>
                <a:gd name="f397" fmla="*/ f327 f123 1"/>
                <a:gd name="f398" fmla="*/ f328 f124 1"/>
                <a:gd name="f399" fmla="*/ f329 f123 1"/>
                <a:gd name="f400" fmla="*/ f330 f124 1"/>
                <a:gd name="f401" fmla="*/ f331 f123 1"/>
                <a:gd name="f402" fmla="*/ f332 f124 1"/>
                <a:gd name="f403" fmla="*/ f333 f1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7">
                  <a:pos x="f338" y="f339"/>
                </a:cxn>
                <a:cxn ang="f267">
                  <a:pos x="f340" y="f341"/>
                </a:cxn>
                <a:cxn ang="f267">
                  <a:pos x="f342" y="f343"/>
                </a:cxn>
                <a:cxn ang="f267">
                  <a:pos x="f344" y="f345"/>
                </a:cxn>
                <a:cxn ang="f267">
                  <a:pos x="f346" y="f347"/>
                </a:cxn>
                <a:cxn ang="f267">
                  <a:pos x="f348" y="f349"/>
                </a:cxn>
                <a:cxn ang="f267">
                  <a:pos x="f350" y="f351"/>
                </a:cxn>
                <a:cxn ang="f267">
                  <a:pos x="f352" y="f353"/>
                </a:cxn>
                <a:cxn ang="f267">
                  <a:pos x="f354" y="f355"/>
                </a:cxn>
                <a:cxn ang="f267">
                  <a:pos x="f356" y="f351"/>
                </a:cxn>
                <a:cxn ang="f267">
                  <a:pos x="f357" y="f358"/>
                </a:cxn>
                <a:cxn ang="f267">
                  <a:pos x="f359" y="f360"/>
                </a:cxn>
                <a:cxn ang="f267">
                  <a:pos x="f361" y="f362"/>
                </a:cxn>
                <a:cxn ang="f267">
                  <a:pos x="f363" y="f364"/>
                </a:cxn>
                <a:cxn ang="f267">
                  <a:pos x="f365" y="f366"/>
                </a:cxn>
                <a:cxn ang="f267">
                  <a:pos x="f367" y="f368"/>
                </a:cxn>
                <a:cxn ang="f267">
                  <a:pos x="f369" y="f370"/>
                </a:cxn>
                <a:cxn ang="f267">
                  <a:pos x="f371" y="f372"/>
                </a:cxn>
                <a:cxn ang="f267">
                  <a:pos x="f373" y="f374"/>
                </a:cxn>
                <a:cxn ang="f267">
                  <a:pos x="f375" y="f376"/>
                </a:cxn>
                <a:cxn ang="f267">
                  <a:pos x="f377" y="f378"/>
                </a:cxn>
                <a:cxn ang="f267">
                  <a:pos x="f379" y="f380"/>
                </a:cxn>
                <a:cxn ang="f267">
                  <a:pos x="f381" y="f382"/>
                </a:cxn>
                <a:cxn ang="f267">
                  <a:pos x="f383" y="f384"/>
                </a:cxn>
                <a:cxn ang="f267">
                  <a:pos x="f385" y="f386"/>
                </a:cxn>
                <a:cxn ang="f267">
                  <a:pos x="f387" y="f388"/>
                </a:cxn>
                <a:cxn ang="f267">
                  <a:pos x="f389" y="f390"/>
                </a:cxn>
                <a:cxn ang="f267">
                  <a:pos x="f391" y="f392"/>
                </a:cxn>
                <a:cxn ang="f267">
                  <a:pos x="f393" y="f394"/>
                </a:cxn>
                <a:cxn ang="f267">
                  <a:pos x="f395" y="f396"/>
                </a:cxn>
                <a:cxn ang="f267">
                  <a:pos x="f397" y="f398"/>
                </a:cxn>
                <a:cxn ang="f267">
                  <a:pos x="f399" y="f372"/>
                </a:cxn>
                <a:cxn ang="f267">
                  <a:pos x="f338" y="f400"/>
                </a:cxn>
                <a:cxn ang="f267">
                  <a:pos x="f401" y="f402"/>
                </a:cxn>
                <a:cxn ang="f267">
                  <a:pos x="f401" y="f403"/>
                </a:cxn>
                <a:cxn ang="f267">
                  <a:pos x="f338" y="f339"/>
                </a:cxn>
              </a:cxnLst>
              <a:rect l="f334" t="f337" r="f335" b="f336"/>
              <a:pathLst>
                <a:path w="8196" h="1192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7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3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5"/>
                  </a:lnTo>
                  <a:lnTo>
                    <a:pt x="f93" y="f5"/>
                  </a:lnTo>
                  <a:lnTo>
                    <a:pt x="f94" y="f95"/>
                  </a:lnTo>
                  <a:lnTo>
                    <a:pt x="f96" y="f89"/>
                  </a:lnTo>
                  <a:lnTo>
                    <a:pt x="f97" y="f8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7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77" y="f115"/>
                  </a:lnTo>
                  <a:lnTo>
                    <a:pt x="f108" y="f75"/>
                  </a:lnTo>
                  <a:lnTo>
                    <a:pt x="f116" y="f117"/>
                  </a:lnTo>
                  <a:lnTo>
                    <a:pt x="f118" y="f119"/>
                  </a:lnTo>
                  <a:lnTo>
                    <a:pt x="f5" y="f73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120"/>
                  </a:lnTo>
                  <a:lnTo>
                    <a:pt x="f6" y="f121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</p:grpSp>
      <p:pic>
        <p:nvPicPr>
          <p:cNvPr id="9" name="Picture 1">
            <a:extLst>
              <a:ext uri="{FF2B5EF4-FFF2-40B4-BE49-F238E27FC236}">
                <a16:creationId xmlns:a16="http://schemas.microsoft.com/office/drawing/2014/main" id="{9A8F711D-1801-44BF-92D5-2CFB3FD2BF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3458" y="5796592"/>
            <a:ext cx="3247607" cy="8325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CE70F123-5F47-4F47-8EF1-DAC5A32615C6}"/>
              </a:ext>
            </a:extLst>
          </p:cNvPr>
          <p:cNvSpPr txBox="1"/>
          <p:nvPr/>
        </p:nvSpPr>
        <p:spPr>
          <a:xfrm>
            <a:off x="4155022" y="6182322"/>
            <a:ext cx="8036977" cy="5238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45710" rIns="91412" bIns="4571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205E86"/>
                </a:solidFill>
                <a:uFillTx/>
                <a:latin typeface="Lucida Calligraphy" pitchFamily="66"/>
                <a:ea typeface=""/>
                <a:cs typeface="Arial"/>
              </a:rPr>
              <a:t>Fix It All With  a “Total Call”</a:t>
            </a:r>
          </a:p>
        </p:txBody>
      </p:sp>
    </p:spTree>
    <p:extLst>
      <p:ext uri="{BB962C8B-B14F-4D97-AF65-F5344CB8AC3E}">
        <p14:creationId xmlns:p14="http://schemas.microsoft.com/office/powerpoint/2010/main" val="124640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dmin.microsoft.com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1CF645-4BBF-40CC-A09D-01577080DA70}"/>
              </a:ext>
            </a:extLst>
          </p:cNvPr>
          <p:cNvSpPr txBox="1"/>
          <p:nvPr/>
        </p:nvSpPr>
        <p:spPr>
          <a:xfrm>
            <a:off x="2090737" y="311289"/>
            <a:ext cx="782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/>
                </a:solidFill>
                <a:latin typeface="Candara" panose="020E0502030303020204" pitchFamily="34" charset="0"/>
              </a:rPr>
              <a:t>Scan to Email Configuration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56EAD8-A18A-4327-BBD5-EAD7EE538CFA}"/>
              </a:ext>
            </a:extLst>
          </p:cNvPr>
          <p:cNvSpPr txBox="1"/>
          <p:nvPr/>
        </p:nvSpPr>
        <p:spPr>
          <a:xfrm>
            <a:off x="4095751" y="1019175"/>
            <a:ext cx="381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First find the IP address of your device.</a:t>
            </a:r>
          </a:p>
        </p:txBody>
      </p:sp>
      <p:pic>
        <p:nvPicPr>
          <p:cNvPr id="5" name="Useful Information - View IP Address (1)">
            <a:hlinkClick r:id="" action="ppaction://media"/>
            <a:extLst>
              <a:ext uri="{FF2B5EF4-FFF2-40B4-BE49-F238E27FC236}">
                <a16:creationId xmlns:a16="http://schemas.microsoft.com/office/drawing/2014/main" id="{B182FAEF-5B93-4287-894B-0DFB4AAFA2E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1517553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1CF645-4BBF-40CC-A09D-01577080DA70}"/>
              </a:ext>
            </a:extLst>
          </p:cNvPr>
          <p:cNvSpPr txBox="1"/>
          <p:nvPr/>
        </p:nvSpPr>
        <p:spPr>
          <a:xfrm>
            <a:off x="2090737" y="311289"/>
            <a:ext cx="782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/>
                </a:solidFill>
                <a:latin typeface="Candara" panose="020E0502030303020204" pitchFamily="34" charset="0"/>
              </a:rPr>
              <a:t>Scan to Email Configuration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56EAD8-A18A-4327-BBD5-EAD7EE538CFA}"/>
              </a:ext>
            </a:extLst>
          </p:cNvPr>
          <p:cNvSpPr txBox="1"/>
          <p:nvPr/>
        </p:nvSpPr>
        <p:spPr>
          <a:xfrm>
            <a:off x="2459831" y="1019175"/>
            <a:ext cx="70913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Next, Enter the IP address found in previous slide into the address bar of a web browser.  </a:t>
            </a:r>
          </a:p>
          <a:p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Once there, Login in with Username of admin and no password. </a:t>
            </a:r>
          </a:p>
          <a:p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If changed, please log in with changed credentials.</a:t>
            </a:r>
          </a:p>
          <a:p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Hover over Device Management and select Configuration.</a:t>
            </a:r>
          </a:p>
          <a:p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Then select the Option for Email.</a:t>
            </a:r>
          </a:p>
        </p:txBody>
      </p:sp>
    </p:spTree>
    <p:extLst>
      <p:ext uri="{BB962C8B-B14F-4D97-AF65-F5344CB8AC3E}">
        <p14:creationId xmlns:p14="http://schemas.microsoft.com/office/powerpoint/2010/main" val="3568417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1CF645-4BBF-40CC-A09D-01577080DA70}"/>
              </a:ext>
            </a:extLst>
          </p:cNvPr>
          <p:cNvSpPr txBox="1"/>
          <p:nvPr/>
        </p:nvSpPr>
        <p:spPr>
          <a:xfrm>
            <a:off x="2166938" y="385763"/>
            <a:ext cx="782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/>
                </a:solidFill>
                <a:latin typeface="Candara" panose="020E0502030303020204" pitchFamily="34" charset="0"/>
              </a:rPr>
              <a:t>Scan to Email Configuration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56EAD8-A18A-4327-BBD5-EAD7EE538CFA}"/>
              </a:ext>
            </a:extLst>
          </p:cNvPr>
          <p:cNvSpPr txBox="1"/>
          <p:nvPr/>
        </p:nvSpPr>
        <p:spPr>
          <a:xfrm>
            <a:off x="4352907" y="1028165"/>
            <a:ext cx="3486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Microsoft Office365.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A1B369-F7DF-4070-BE2F-4604E1128905}"/>
              </a:ext>
            </a:extLst>
          </p:cNvPr>
          <p:cNvSpPr txBox="1"/>
          <p:nvPr/>
        </p:nvSpPr>
        <p:spPr>
          <a:xfrm>
            <a:off x="1838325" y="1485900"/>
            <a:ext cx="2071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The Email account you use for authentication will need to be a licensed.</a:t>
            </a:r>
          </a:p>
          <a:p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SMTP auth may need to be enabled in this account if you get authentication failed message.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C039A1-ED48-4A6E-8EFD-595BF97F8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086" y="1617084"/>
            <a:ext cx="5572903" cy="1438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83CBFD-CBAA-4EC5-BCCC-83FB3C5ED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006" y="3335650"/>
            <a:ext cx="6173061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70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1CF645-4BBF-40CC-A09D-01577080DA70}"/>
              </a:ext>
            </a:extLst>
          </p:cNvPr>
          <p:cNvSpPr txBox="1"/>
          <p:nvPr/>
        </p:nvSpPr>
        <p:spPr>
          <a:xfrm>
            <a:off x="2166938" y="385763"/>
            <a:ext cx="782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/>
                </a:solidFill>
                <a:latin typeface="Candara" panose="020E0502030303020204" pitchFamily="34" charset="0"/>
              </a:rPr>
              <a:t>Scan to Email Configuration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56EAD8-A18A-4327-BBD5-EAD7EE538CFA}"/>
              </a:ext>
            </a:extLst>
          </p:cNvPr>
          <p:cNvSpPr txBox="1"/>
          <p:nvPr/>
        </p:nvSpPr>
        <p:spPr>
          <a:xfrm>
            <a:off x="3067051" y="1028165"/>
            <a:ext cx="632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Microsoft Office365 enable SMTP auth.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D21AF2-9F75-4160-9083-C12FE903A147}"/>
              </a:ext>
            </a:extLst>
          </p:cNvPr>
          <p:cNvSpPr txBox="1"/>
          <p:nvPr/>
        </p:nvSpPr>
        <p:spPr>
          <a:xfrm>
            <a:off x="2195512" y="1787248"/>
            <a:ext cx="7829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71717"/>
                </a:solidFill>
                <a:latin typeface="Segoe UI" panose="020B0502040204020203" pitchFamily="34" charset="0"/>
              </a:rPr>
              <a:t>Use the Microsoft 365 admin center to enable or disable SMTP AUTH on specific mailboxes</a:t>
            </a:r>
          </a:p>
          <a:p>
            <a:pPr>
              <a:buFont typeface="+mj-lt"/>
              <a:buAutoNum type="arabicPeriod"/>
            </a:pPr>
            <a:r>
              <a:rPr lang="en-US">
                <a:solidFill>
                  <a:srgbClr val="171717"/>
                </a:solidFill>
                <a:latin typeface="Segoe UI" panose="020B0502040204020203" pitchFamily="34" charset="0"/>
              </a:rPr>
              <a:t>Open the </a:t>
            </a:r>
            <a:r>
              <a:rPr lang="en-US">
                <a:solidFill>
                  <a:srgbClr val="171717"/>
                </a:solidFill>
                <a:latin typeface="Segoe UI" panose="020B0502040204020203" pitchFamily="34" charset="0"/>
                <a:hlinkClick r:id="rId2"/>
              </a:rPr>
              <a:t>Microsoft 365 admin center</a:t>
            </a:r>
            <a:r>
              <a:rPr lang="en-US">
                <a:solidFill>
                  <a:srgbClr val="171717"/>
                </a:solidFill>
                <a:latin typeface="Segoe UI" panose="020B0502040204020203" pitchFamily="34" charset="0"/>
              </a:rPr>
              <a:t> and go to </a:t>
            </a:r>
            <a:r>
              <a:rPr lang="en-US" b="1">
                <a:solidFill>
                  <a:srgbClr val="171717"/>
                </a:solidFill>
                <a:latin typeface="Segoe UI" panose="020B0502040204020203" pitchFamily="34" charset="0"/>
              </a:rPr>
              <a:t>Users</a:t>
            </a:r>
            <a:r>
              <a:rPr lang="en-US">
                <a:solidFill>
                  <a:srgbClr val="171717"/>
                </a:solidFill>
                <a:latin typeface="Segoe UI" panose="020B0502040204020203" pitchFamily="34" charset="0"/>
              </a:rPr>
              <a:t> &gt; </a:t>
            </a:r>
            <a:r>
              <a:rPr lang="en-US" b="1">
                <a:solidFill>
                  <a:srgbClr val="171717"/>
                </a:solidFill>
                <a:latin typeface="Segoe UI" panose="020B0502040204020203" pitchFamily="34" charset="0"/>
              </a:rPr>
              <a:t>Active users</a:t>
            </a:r>
            <a:r>
              <a:rPr lang="en-US">
                <a:solidFill>
                  <a:srgbClr val="171717"/>
                </a:solidFill>
                <a:latin typeface="Segoe UI" panose="020B0502040204020203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>
                <a:solidFill>
                  <a:srgbClr val="171717"/>
                </a:solidFill>
                <a:latin typeface="Segoe UI" panose="020B0502040204020203" pitchFamily="34" charset="0"/>
              </a:rPr>
              <a:t>Select the user, and in the flyout that appears, click </a:t>
            </a:r>
            <a:r>
              <a:rPr lang="en-US" b="1">
                <a:solidFill>
                  <a:srgbClr val="171717"/>
                </a:solidFill>
                <a:latin typeface="Segoe UI" panose="020B0502040204020203" pitchFamily="34" charset="0"/>
              </a:rPr>
              <a:t>Mail</a:t>
            </a:r>
            <a:r>
              <a:rPr lang="en-US">
                <a:solidFill>
                  <a:srgbClr val="171717"/>
                </a:solidFill>
                <a:latin typeface="Segoe UI" panose="020B0502040204020203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>
                <a:solidFill>
                  <a:srgbClr val="171717"/>
                </a:solidFill>
                <a:latin typeface="Segoe UI" panose="020B0502040204020203" pitchFamily="34" charset="0"/>
              </a:rPr>
              <a:t>In the </a:t>
            </a:r>
            <a:r>
              <a:rPr lang="en-US" b="1">
                <a:solidFill>
                  <a:srgbClr val="171717"/>
                </a:solidFill>
                <a:latin typeface="Segoe UI" panose="020B0502040204020203" pitchFamily="34" charset="0"/>
              </a:rPr>
              <a:t>Email apps</a:t>
            </a:r>
            <a:r>
              <a:rPr lang="en-US">
                <a:solidFill>
                  <a:srgbClr val="171717"/>
                </a:solidFill>
                <a:latin typeface="Segoe UI" panose="020B0502040204020203" pitchFamily="34" charset="0"/>
              </a:rPr>
              <a:t> section, click </a:t>
            </a:r>
            <a:r>
              <a:rPr lang="en-US" b="1">
                <a:solidFill>
                  <a:srgbClr val="171717"/>
                </a:solidFill>
                <a:latin typeface="Segoe UI" panose="020B0502040204020203" pitchFamily="34" charset="0"/>
              </a:rPr>
              <a:t>Manage email apps</a:t>
            </a:r>
            <a:r>
              <a:rPr lang="en-US">
                <a:solidFill>
                  <a:srgbClr val="171717"/>
                </a:solidFill>
                <a:latin typeface="Segoe UI" panose="020B0502040204020203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>
                <a:solidFill>
                  <a:srgbClr val="171717"/>
                </a:solidFill>
                <a:latin typeface="Segoe UI" panose="020B0502040204020203" pitchFamily="34" charset="0"/>
              </a:rPr>
              <a:t>Verify the </a:t>
            </a:r>
            <a:r>
              <a:rPr lang="en-US" b="1">
                <a:solidFill>
                  <a:srgbClr val="171717"/>
                </a:solidFill>
                <a:latin typeface="Segoe UI" panose="020B0502040204020203" pitchFamily="34" charset="0"/>
              </a:rPr>
              <a:t>Authenticated SMTP</a:t>
            </a:r>
            <a:r>
              <a:rPr lang="en-US">
                <a:solidFill>
                  <a:srgbClr val="171717"/>
                </a:solidFill>
                <a:latin typeface="Segoe UI" panose="020B0502040204020203" pitchFamily="34" charset="0"/>
              </a:rPr>
              <a:t> setting: unchecked = disabled, checked = enabled.</a:t>
            </a:r>
          </a:p>
          <a:p>
            <a:pPr>
              <a:buFont typeface="+mj-lt"/>
              <a:buAutoNum type="arabicPeriod"/>
            </a:pPr>
            <a:r>
              <a:rPr lang="en-US">
                <a:solidFill>
                  <a:srgbClr val="171717"/>
                </a:solidFill>
                <a:latin typeface="Segoe UI" panose="020B0502040204020203" pitchFamily="34" charset="0"/>
              </a:rPr>
              <a:t>When you're finished, click </a:t>
            </a:r>
            <a:r>
              <a:rPr lang="en-US" b="1">
                <a:solidFill>
                  <a:srgbClr val="171717"/>
                </a:solidFill>
                <a:latin typeface="Segoe UI" panose="020B0502040204020203" pitchFamily="34" charset="0"/>
              </a:rPr>
              <a:t>Save changes</a:t>
            </a:r>
            <a:r>
              <a:rPr lang="en-US">
                <a:solidFill>
                  <a:srgbClr val="171717"/>
                </a:solidFill>
                <a:latin typeface="Segoe UI" panose="020B0502040204020203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C87107-6A0D-4ABB-976A-D46A0A5B6E80}"/>
              </a:ext>
            </a:extLst>
          </p:cNvPr>
          <p:cNvSpPr txBox="1"/>
          <p:nvPr/>
        </p:nvSpPr>
        <p:spPr>
          <a:xfrm>
            <a:off x="2195511" y="4216400"/>
            <a:ext cx="7998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 If your Office365 Administrator has a global policy to disable SMTP auth, activating it here will not work. You must contact your Administrator for assistance.</a:t>
            </a:r>
          </a:p>
        </p:txBody>
      </p:sp>
    </p:spTree>
    <p:extLst>
      <p:ext uri="{BB962C8B-B14F-4D97-AF65-F5344CB8AC3E}">
        <p14:creationId xmlns:p14="http://schemas.microsoft.com/office/powerpoint/2010/main" val="225000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1CF645-4BBF-40CC-A09D-01577080DA70}"/>
              </a:ext>
            </a:extLst>
          </p:cNvPr>
          <p:cNvSpPr txBox="1"/>
          <p:nvPr/>
        </p:nvSpPr>
        <p:spPr>
          <a:xfrm>
            <a:off x="2166938" y="385763"/>
            <a:ext cx="782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/>
                </a:solidFill>
                <a:latin typeface="Candara" panose="020E0502030303020204" pitchFamily="34" charset="0"/>
              </a:rPr>
              <a:t>Scan to Email Configuration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56EAD8-A18A-4327-BBD5-EAD7EE538CFA}"/>
              </a:ext>
            </a:extLst>
          </p:cNvPr>
          <p:cNvSpPr txBox="1"/>
          <p:nvPr/>
        </p:nvSpPr>
        <p:spPr>
          <a:xfrm>
            <a:off x="2338388" y="985303"/>
            <a:ext cx="7486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Microsoft Office365 relay setup for older devices.</a:t>
            </a:r>
          </a:p>
        </p:txBody>
      </p:sp>
      <p:pic>
        <p:nvPicPr>
          <p:cNvPr id="3" name="How To Create An SMTP Relay In Office 365 For Non-TLS devices">
            <a:hlinkClick r:id="" action="ppaction://media"/>
            <a:extLst>
              <a:ext uri="{FF2B5EF4-FFF2-40B4-BE49-F238E27FC236}">
                <a16:creationId xmlns:a16="http://schemas.microsoft.com/office/drawing/2014/main" id="{7B76436B-E562-456E-BF2D-33831E3754C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64910" y="1611512"/>
            <a:ext cx="6462181" cy="36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0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Wavefor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 Sales Background 2016.odp" id="{16A8AB85-E100-4EE9-9EA0-F8DA8403B4C1}" vid="{DA555BE0-5D0F-4595-9CF6-4435B14861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243</Words>
  <Application>Microsoft Office PowerPoint</Application>
  <PresentationFormat>Widescreen</PresentationFormat>
  <Paragraphs>26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Candara</vt:lpstr>
      <vt:lpstr>Lucida Calligraphy</vt:lpstr>
      <vt:lpstr>Segoe UI</vt:lpstr>
      <vt:lpstr>Symbol</vt:lpstr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Cliff Nelson</dc:creator>
  <cp:lastModifiedBy>Cliff Nelson</cp:lastModifiedBy>
  <cp:revision>2</cp:revision>
  <dcterms:created xsi:type="dcterms:W3CDTF">2021-02-09T15:35:14Z</dcterms:created>
  <dcterms:modified xsi:type="dcterms:W3CDTF">2021-02-09T15:40:51Z</dcterms:modified>
</cp:coreProperties>
</file>